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13" r:id="rId1"/>
    <p:sldMasterId id="2147484025" r:id="rId2"/>
    <p:sldMasterId id="2147484093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09" autoAdjust="0"/>
  </p:normalViewPr>
  <p:slideViewPr>
    <p:cSldViewPr>
      <p:cViewPr varScale="1">
        <p:scale>
          <a:sx n="78" d="100"/>
          <a:sy n="78" d="100"/>
        </p:scale>
        <p:origin x="-114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DD3D226-1371-4BCF-AF87-BED7B15AD53E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D486DE5-1A14-40A2-A339-EAEE206466EF}">
      <dgm:prSet phldrT="[Текст]"/>
      <dgm:spPr>
        <a:solidFill>
          <a:schemeClr val="tx1"/>
        </a:solidFill>
      </dgm:spPr>
      <dgm:t>
        <a:bodyPr/>
        <a:lstStyle/>
        <a:p>
          <a:r>
            <a:rPr lang="ru-RU" dirty="0" smtClean="0"/>
            <a:t>1</a:t>
          </a:r>
          <a:endParaRPr lang="ru-RU" dirty="0"/>
        </a:p>
      </dgm:t>
    </dgm:pt>
    <dgm:pt modelId="{59DA9A87-868C-48BA-919F-156EA19C248C}" type="parTrans" cxnId="{07FEF72B-6080-4B11-8CB1-C0CF2DE3A0E3}">
      <dgm:prSet/>
      <dgm:spPr/>
      <dgm:t>
        <a:bodyPr/>
        <a:lstStyle/>
        <a:p>
          <a:endParaRPr lang="ru-RU"/>
        </a:p>
      </dgm:t>
    </dgm:pt>
    <dgm:pt modelId="{B44F5018-41E8-4F21-8D12-37A6F8ADE30A}" type="sibTrans" cxnId="{07FEF72B-6080-4B11-8CB1-C0CF2DE3A0E3}">
      <dgm:prSet/>
      <dgm:spPr/>
      <dgm:t>
        <a:bodyPr/>
        <a:lstStyle/>
        <a:p>
          <a:endParaRPr lang="ru-RU"/>
        </a:p>
      </dgm:t>
    </dgm:pt>
    <dgm:pt modelId="{174B5D6D-ADF7-48F7-8815-964339B976DE}">
      <dgm:prSet phldrT="[Текст]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dirty="0" smtClean="0"/>
            <a:t>2</a:t>
          </a:r>
          <a:endParaRPr lang="ru-RU" dirty="0"/>
        </a:p>
      </dgm:t>
    </dgm:pt>
    <dgm:pt modelId="{EDC7BA3E-77C3-48BA-A46C-36A27F75D27F}" type="parTrans" cxnId="{BA44F4A4-8B78-4DFD-A3A8-653B4826CF41}">
      <dgm:prSet/>
      <dgm:spPr/>
      <dgm:t>
        <a:bodyPr/>
        <a:lstStyle/>
        <a:p>
          <a:endParaRPr lang="ru-RU"/>
        </a:p>
      </dgm:t>
    </dgm:pt>
    <dgm:pt modelId="{057B132A-4248-485F-A53B-A1320439CC4E}" type="sibTrans" cxnId="{BA44F4A4-8B78-4DFD-A3A8-653B4826CF41}">
      <dgm:prSet/>
      <dgm:spPr/>
      <dgm:t>
        <a:bodyPr/>
        <a:lstStyle/>
        <a:p>
          <a:endParaRPr lang="ru-RU"/>
        </a:p>
      </dgm:t>
    </dgm:pt>
    <dgm:pt modelId="{75223F04-7184-4A33-8048-F628B1930BC6}">
      <dgm:prSet phldrT="[Текст]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dirty="0" smtClean="0"/>
            <a:t>6</a:t>
          </a:r>
          <a:endParaRPr lang="ru-RU" dirty="0"/>
        </a:p>
      </dgm:t>
    </dgm:pt>
    <dgm:pt modelId="{DE14ADA4-E7DE-4055-8D8A-A5FB1DAEDD42}" type="parTrans" cxnId="{6F11371A-CD92-44B2-983C-DDBC7C07DE9B}">
      <dgm:prSet/>
      <dgm:spPr/>
      <dgm:t>
        <a:bodyPr/>
        <a:lstStyle/>
        <a:p>
          <a:endParaRPr lang="ru-RU"/>
        </a:p>
      </dgm:t>
    </dgm:pt>
    <dgm:pt modelId="{30E46450-0D81-4F23-9839-D36383249882}" type="sibTrans" cxnId="{6F11371A-CD92-44B2-983C-DDBC7C07DE9B}">
      <dgm:prSet/>
      <dgm:spPr/>
      <dgm:t>
        <a:bodyPr/>
        <a:lstStyle/>
        <a:p>
          <a:endParaRPr lang="ru-RU"/>
        </a:p>
      </dgm:t>
    </dgm:pt>
    <dgm:pt modelId="{74E0A413-B8A6-4A5A-A8D9-B06A96E34F23}">
      <dgm:prSet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dirty="0" smtClean="0"/>
            <a:t>5</a:t>
          </a:r>
          <a:endParaRPr lang="ru-RU" dirty="0"/>
        </a:p>
      </dgm:t>
    </dgm:pt>
    <dgm:pt modelId="{E11204EB-5A17-4148-BD2E-98C073DDAB01}" type="parTrans" cxnId="{D90F1CB7-0419-475B-B118-362A25C1FDEB}">
      <dgm:prSet/>
      <dgm:spPr/>
      <dgm:t>
        <a:bodyPr/>
        <a:lstStyle/>
        <a:p>
          <a:endParaRPr lang="ru-RU"/>
        </a:p>
      </dgm:t>
    </dgm:pt>
    <dgm:pt modelId="{4678C839-D57D-4831-9C6F-139D2B898DD3}" type="sibTrans" cxnId="{D90F1CB7-0419-475B-B118-362A25C1FDEB}">
      <dgm:prSet/>
      <dgm:spPr/>
      <dgm:t>
        <a:bodyPr/>
        <a:lstStyle/>
        <a:p>
          <a:endParaRPr lang="ru-RU"/>
        </a:p>
      </dgm:t>
    </dgm:pt>
    <dgm:pt modelId="{48D9B227-D1C1-469A-9163-F0A558ABFB50}">
      <dgm:prSet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dirty="0" smtClean="0"/>
            <a:t>3</a:t>
          </a:r>
          <a:endParaRPr lang="ru-RU" dirty="0"/>
        </a:p>
      </dgm:t>
    </dgm:pt>
    <dgm:pt modelId="{6B004600-363D-45EE-A818-B213953117D6}" type="parTrans" cxnId="{396FE5E6-F7D3-4577-B1A5-EB0240255B78}">
      <dgm:prSet/>
      <dgm:spPr/>
      <dgm:t>
        <a:bodyPr/>
        <a:lstStyle/>
        <a:p>
          <a:endParaRPr lang="ru-RU"/>
        </a:p>
      </dgm:t>
    </dgm:pt>
    <dgm:pt modelId="{6AF1D022-CFC7-478B-99C9-B21A90100D82}" type="sibTrans" cxnId="{396FE5E6-F7D3-4577-B1A5-EB0240255B78}">
      <dgm:prSet/>
      <dgm:spPr/>
      <dgm:t>
        <a:bodyPr/>
        <a:lstStyle/>
        <a:p>
          <a:endParaRPr lang="ru-RU"/>
        </a:p>
      </dgm:t>
    </dgm:pt>
    <dgm:pt modelId="{0DA0DA34-1163-425B-A5B2-D066745432F5}">
      <dgm:prSet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dirty="0" smtClean="0"/>
            <a:t>4</a:t>
          </a:r>
          <a:endParaRPr lang="ru-RU" dirty="0"/>
        </a:p>
      </dgm:t>
    </dgm:pt>
    <dgm:pt modelId="{8DD4B933-A6DC-4875-AD8B-4CD946441981}" type="parTrans" cxnId="{8AE57508-4394-4106-BF0C-B5548F657D4D}">
      <dgm:prSet/>
      <dgm:spPr/>
      <dgm:t>
        <a:bodyPr/>
        <a:lstStyle/>
        <a:p>
          <a:endParaRPr lang="ru-RU"/>
        </a:p>
      </dgm:t>
    </dgm:pt>
    <dgm:pt modelId="{875BE783-2B45-45AB-B431-87822570C599}" type="sibTrans" cxnId="{8AE57508-4394-4106-BF0C-B5548F657D4D}">
      <dgm:prSet/>
      <dgm:spPr/>
      <dgm:t>
        <a:bodyPr/>
        <a:lstStyle/>
        <a:p>
          <a:endParaRPr lang="ru-RU"/>
        </a:p>
      </dgm:t>
    </dgm:pt>
    <dgm:pt modelId="{B5594D4B-EA3F-45FA-81F8-19561BDCE011}">
      <dgm:prSet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dirty="0" smtClean="0"/>
            <a:t>7</a:t>
          </a:r>
          <a:endParaRPr lang="ru-RU" dirty="0"/>
        </a:p>
      </dgm:t>
    </dgm:pt>
    <dgm:pt modelId="{4CF66B5A-250E-4F3B-A4AE-7C28F4F3C75A}" type="parTrans" cxnId="{D72C26EE-3037-417D-ADA6-981C8B59E0CF}">
      <dgm:prSet/>
      <dgm:spPr/>
      <dgm:t>
        <a:bodyPr/>
        <a:lstStyle/>
        <a:p>
          <a:endParaRPr lang="ru-RU"/>
        </a:p>
      </dgm:t>
    </dgm:pt>
    <dgm:pt modelId="{A3EABB1F-D8BB-4A78-85BB-2D8E8E221A9F}" type="sibTrans" cxnId="{D72C26EE-3037-417D-ADA6-981C8B59E0CF}">
      <dgm:prSet/>
      <dgm:spPr/>
      <dgm:t>
        <a:bodyPr/>
        <a:lstStyle/>
        <a:p>
          <a:endParaRPr lang="ru-RU"/>
        </a:p>
      </dgm:t>
    </dgm:pt>
    <dgm:pt modelId="{C2A1B41D-EF11-46DB-A005-F6EDB89E07B9}">
      <dgm:prSet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dirty="0" smtClean="0"/>
            <a:t>8</a:t>
          </a:r>
          <a:endParaRPr lang="ru-RU" dirty="0"/>
        </a:p>
      </dgm:t>
    </dgm:pt>
    <dgm:pt modelId="{06BA88D0-DFAD-4833-908C-24C0D46788B6}" type="parTrans" cxnId="{C9EB1926-7D2F-486F-A0D2-541D095164BE}">
      <dgm:prSet/>
      <dgm:spPr/>
      <dgm:t>
        <a:bodyPr/>
        <a:lstStyle/>
        <a:p>
          <a:endParaRPr lang="ru-RU"/>
        </a:p>
      </dgm:t>
    </dgm:pt>
    <dgm:pt modelId="{AF02CA85-4488-473C-993E-B434032E706E}" type="sibTrans" cxnId="{C9EB1926-7D2F-486F-A0D2-541D095164BE}">
      <dgm:prSet/>
      <dgm:spPr/>
      <dgm:t>
        <a:bodyPr/>
        <a:lstStyle/>
        <a:p>
          <a:endParaRPr lang="ru-RU"/>
        </a:p>
      </dgm:t>
    </dgm:pt>
    <dgm:pt modelId="{820860EF-B3B9-472E-859E-55218DE106FF}" type="pres">
      <dgm:prSet presAssocID="{CDD3D226-1371-4BCF-AF87-BED7B15AD53E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9FCEAAA-5312-4208-9043-E21DF36C169F}" type="pres">
      <dgm:prSet presAssocID="{CDD3D226-1371-4BCF-AF87-BED7B15AD53E}" presName="arrow" presStyleLbl="bgShp" presStyleIdx="0" presStyleCnt="1" custScaleX="14705" custLinFactNeighborX="-52942"/>
      <dgm:spPr>
        <a:solidFill>
          <a:schemeClr val="tx1"/>
        </a:solidFill>
      </dgm:spPr>
    </dgm:pt>
    <dgm:pt modelId="{EA1BB6F5-277E-4FF0-90AC-EC6135AFD756}" type="pres">
      <dgm:prSet presAssocID="{CDD3D226-1371-4BCF-AF87-BED7B15AD53E}" presName="linearProcess" presStyleCnt="0"/>
      <dgm:spPr/>
    </dgm:pt>
    <dgm:pt modelId="{21F54EC6-BF52-4DB4-88F4-80C54DA4D313}" type="pres">
      <dgm:prSet presAssocID="{2D486DE5-1A14-40A2-A339-EAEE206466EF}" presName="text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E70F35-96B2-43B8-A48E-5299B8EFA6CC}" type="pres">
      <dgm:prSet presAssocID="{B44F5018-41E8-4F21-8D12-37A6F8ADE30A}" presName="sibTrans" presStyleCnt="0"/>
      <dgm:spPr/>
    </dgm:pt>
    <dgm:pt modelId="{E3FD82F6-E65F-462D-9272-EC1888098838}" type="pres">
      <dgm:prSet presAssocID="{174B5D6D-ADF7-48F7-8815-964339B976DE}" presName="text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9994F9-5222-461C-8626-0FC3A6F7C7A8}" type="pres">
      <dgm:prSet presAssocID="{057B132A-4248-485F-A53B-A1320439CC4E}" presName="sibTrans" presStyleCnt="0"/>
      <dgm:spPr/>
    </dgm:pt>
    <dgm:pt modelId="{386DB655-B6EB-42C0-92AB-7E8235CE9AF4}" type="pres">
      <dgm:prSet presAssocID="{48D9B227-D1C1-469A-9163-F0A558ABFB50}" presName="text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3228E2-F490-476F-B5CD-DFCC188FE763}" type="pres">
      <dgm:prSet presAssocID="{6AF1D022-CFC7-478B-99C9-B21A90100D82}" presName="sibTrans" presStyleCnt="0"/>
      <dgm:spPr/>
    </dgm:pt>
    <dgm:pt modelId="{70118B2A-3E09-459B-BC03-01D3C4C3B7CE}" type="pres">
      <dgm:prSet presAssocID="{0DA0DA34-1163-425B-A5B2-D066745432F5}" presName="text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5DBC54-B141-4D49-826D-AD39A923E8BD}" type="pres">
      <dgm:prSet presAssocID="{875BE783-2B45-45AB-B431-87822570C599}" presName="sibTrans" presStyleCnt="0"/>
      <dgm:spPr/>
    </dgm:pt>
    <dgm:pt modelId="{D874B0A2-E781-4F8A-8EA6-731F26E58F4C}" type="pres">
      <dgm:prSet presAssocID="{74E0A413-B8A6-4A5A-A8D9-B06A96E34F23}" presName="text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48B6F3-E7BE-4DB5-8F3B-6CF7DF563748}" type="pres">
      <dgm:prSet presAssocID="{4678C839-D57D-4831-9C6F-139D2B898DD3}" presName="sibTrans" presStyleCnt="0"/>
      <dgm:spPr/>
    </dgm:pt>
    <dgm:pt modelId="{B42CC1B6-72AC-4AEE-89AB-5A6E7FCDE3AB}" type="pres">
      <dgm:prSet presAssocID="{75223F04-7184-4A33-8048-F628B1930BC6}" presName="text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31BD79-023C-4876-994E-7B6E32973585}" type="pres">
      <dgm:prSet presAssocID="{30E46450-0D81-4F23-9839-D36383249882}" presName="sibTrans" presStyleCnt="0"/>
      <dgm:spPr/>
    </dgm:pt>
    <dgm:pt modelId="{69709B61-88F6-4F7E-A572-DD6980AFCE97}" type="pres">
      <dgm:prSet presAssocID="{B5594D4B-EA3F-45FA-81F8-19561BDCE011}" presName="text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16AAD8-79BF-4D7C-B84A-3613FB4647B3}" type="pres">
      <dgm:prSet presAssocID="{A3EABB1F-D8BB-4A78-85BB-2D8E8E221A9F}" presName="sibTrans" presStyleCnt="0"/>
      <dgm:spPr/>
    </dgm:pt>
    <dgm:pt modelId="{63DBD212-81A8-45CF-8909-128F2E06257F}" type="pres">
      <dgm:prSet presAssocID="{C2A1B41D-EF11-46DB-A005-F6EDB89E07B9}" presName="text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E96E383-C31F-49D7-831C-60B0D26D6664}" type="presOf" srcId="{74E0A413-B8A6-4A5A-A8D9-B06A96E34F23}" destId="{D874B0A2-E781-4F8A-8EA6-731F26E58F4C}" srcOrd="0" destOrd="0" presId="urn:microsoft.com/office/officeart/2005/8/layout/hProcess9"/>
    <dgm:cxn modelId="{C9EB1926-7D2F-486F-A0D2-541D095164BE}" srcId="{CDD3D226-1371-4BCF-AF87-BED7B15AD53E}" destId="{C2A1B41D-EF11-46DB-A005-F6EDB89E07B9}" srcOrd="7" destOrd="0" parTransId="{06BA88D0-DFAD-4833-908C-24C0D46788B6}" sibTransId="{AF02CA85-4488-473C-993E-B434032E706E}"/>
    <dgm:cxn modelId="{BA44F4A4-8B78-4DFD-A3A8-653B4826CF41}" srcId="{CDD3D226-1371-4BCF-AF87-BED7B15AD53E}" destId="{174B5D6D-ADF7-48F7-8815-964339B976DE}" srcOrd="1" destOrd="0" parTransId="{EDC7BA3E-77C3-48BA-A46C-36A27F75D27F}" sibTransId="{057B132A-4248-485F-A53B-A1320439CC4E}"/>
    <dgm:cxn modelId="{0A76AF8C-C4F0-4A03-BCC1-2C1051E0F2FA}" type="presOf" srcId="{48D9B227-D1C1-469A-9163-F0A558ABFB50}" destId="{386DB655-B6EB-42C0-92AB-7E8235CE9AF4}" srcOrd="0" destOrd="0" presId="urn:microsoft.com/office/officeart/2005/8/layout/hProcess9"/>
    <dgm:cxn modelId="{04E91AC6-1B11-4E9A-B83B-19B2189A1595}" type="presOf" srcId="{C2A1B41D-EF11-46DB-A005-F6EDB89E07B9}" destId="{63DBD212-81A8-45CF-8909-128F2E06257F}" srcOrd="0" destOrd="0" presId="urn:microsoft.com/office/officeart/2005/8/layout/hProcess9"/>
    <dgm:cxn modelId="{8AE57508-4394-4106-BF0C-B5548F657D4D}" srcId="{CDD3D226-1371-4BCF-AF87-BED7B15AD53E}" destId="{0DA0DA34-1163-425B-A5B2-D066745432F5}" srcOrd="3" destOrd="0" parTransId="{8DD4B933-A6DC-4875-AD8B-4CD946441981}" sibTransId="{875BE783-2B45-45AB-B431-87822570C599}"/>
    <dgm:cxn modelId="{1DCD7202-5F3C-4233-8433-895791249C1C}" type="presOf" srcId="{2D486DE5-1A14-40A2-A339-EAEE206466EF}" destId="{21F54EC6-BF52-4DB4-88F4-80C54DA4D313}" srcOrd="0" destOrd="0" presId="urn:microsoft.com/office/officeart/2005/8/layout/hProcess9"/>
    <dgm:cxn modelId="{396FE5E6-F7D3-4577-B1A5-EB0240255B78}" srcId="{CDD3D226-1371-4BCF-AF87-BED7B15AD53E}" destId="{48D9B227-D1C1-469A-9163-F0A558ABFB50}" srcOrd="2" destOrd="0" parTransId="{6B004600-363D-45EE-A818-B213953117D6}" sibTransId="{6AF1D022-CFC7-478B-99C9-B21A90100D82}"/>
    <dgm:cxn modelId="{72B478C1-C475-43BF-A7D7-5E312F15FD01}" type="presOf" srcId="{174B5D6D-ADF7-48F7-8815-964339B976DE}" destId="{E3FD82F6-E65F-462D-9272-EC1888098838}" srcOrd="0" destOrd="0" presId="urn:microsoft.com/office/officeart/2005/8/layout/hProcess9"/>
    <dgm:cxn modelId="{5FDDBC69-685B-44C1-BA19-7B4A1AD2A8C3}" type="presOf" srcId="{0DA0DA34-1163-425B-A5B2-D066745432F5}" destId="{70118B2A-3E09-459B-BC03-01D3C4C3B7CE}" srcOrd="0" destOrd="0" presId="urn:microsoft.com/office/officeart/2005/8/layout/hProcess9"/>
    <dgm:cxn modelId="{EADF80BA-5521-4362-8B14-EDFA088AD0A4}" type="presOf" srcId="{B5594D4B-EA3F-45FA-81F8-19561BDCE011}" destId="{69709B61-88F6-4F7E-A572-DD6980AFCE97}" srcOrd="0" destOrd="0" presId="urn:microsoft.com/office/officeart/2005/8/layout/hProcess9"/>
    <dgm:cxn modelId="{1F54FD3D-23F8-47AE-A96B-DFEA30F5FDB7}" type="presOf" srcId="{75223F04-7184-4A33-8048-F628B1930BC6}" destId="{B42CC1B6-72AC-4AEE-89AB-5A6E7FCDE3AB}" srcOrd="0" destOrd="0" presId="urn:microsoft.com/office/officeart/2005/8/layout/hProcess9"/>
    <dgm:cxn modelId="{0BB14C27-AA95-471F-AF85-AD1FE6AFA659}" type="presOf" srcId="{CDD3D226-1371-4BCF-AF87-BED7B15AD53E}" destId="{820860EF-B3B9-472E-859E-55218DE106FF}" srcOrd="0" destOrd="0" presId="urn:microsoft.com/office/officeart/2005/8/layout/hProcess9"/>
    <dgm:cxn modelId="{07FEF72B-6080-4B11-8CB1-C0CF2DE3A0E3}" srcId="{CDD3D226-1371-4BCF-AF87-BED7B15AD53E}" destId="{2D486DE5-1A14-40A2-A339-EAEE206466EF}" srcOrd="0" destOrd="0" parTransId="{59DA9A87-868C-48BA-919F-156EA19C248C}" sibTransId="{B44F5018-41E8-4F21-8D12-37A6F8ADE30A}"/>
    <dgm:cxn modelId="{D72C26EE-3037-417D-ADA6-981C8B59E0CF}" srcId="{CDD3D226-1371-4BCF-AF87-BED7B15AD53E}" destId="{B5594D4B-EA3F-45FA-81F8-19561BDCE011}" srcOrd="6" destOrd="0" parTransId="{4CF66B5A-250E-4F3B-A4AE-7C28F4F3C75A}" sibTransId="{A3EABB1F-D8BB-4A78-85BB-2D8E8E221A9F}"/>
    <dgm:cxn modelId="{D90F1CB7-0419-475B-B118-362A25C1FDEB}" srcId="{CDD3D226-1371-4BCF-AF87-BED7B15AD53E}" destId="{74E0A413-B8A6-4A5A-A8D9-B06A96E34F23}" srcOrd="4" destOrd="0" parTransId="{E11204EB-5A17-4148-BD2E-98C073DDAB01}" sibTransId="{4678C839-D57D-4831-9C6F-139D2B898DD3}"/>
    <dgm:cxn modelId="{6F11371A-CD92-44B2-983C-DDBC7C07DE9B}" srcId="{CDD3D226-1371-4BCF-AF87-BED7B15AD53E}" destId="{75223F04-7184-4A33-8048-F628B1930BC6}" srcOrd="5" destOrd="0" parTransId="{DE14ADA4-E7DE-4055-8D8A-A5FB1DAEDD42}" sibTransId="{30E46450-0D81-4F23-9839-D36383249882}"/>
    <dgm:cxn modelId="{9093B039-3502-4CB0-99C8-3251578290E6}" type="presParOf" srcId="{820860EF-B3B9-472E-859E-55218DE106FF}" destId="{39FCEAAA-5312-4208-9043-E21DF36C169F}" srcOrd="0" destOrd="0" presId="urn:microsoft.com/office/officeart/2005/8/layout/hProcess9"/>
    <dgm:cxn modelId="{A0CB3270-5CD2-4D07-9649-DF054D03A74F}" type="presParOf" srcId="{820860EF-B3B9-472E-859E-55218DE106FF}" destId="{EA1BB6F5-277E-4FF0-90AC-EC6135AFD756}" srcOrd="1" destOrd="0" presId="urn:microsoft.com/office/officeart/2005/8/layout/hProcess9"/>
    <dgm:cxn modelId="{0D0768EE-5E36-44B8-9FE4-33F070731EE7}" type="presParOf" srcId="{EA1BB6F5-277E-4FF0-90AC-EC6135AFD756}" destId="{21F54EC6-BF52-4DB4-88F4-80C54DA4D313}" srcOrd="0" destOrd="0" presId="urn:microsoft.com/office/officeart/2005/8/layout/hProcess9"/>
    <dgm:cxn modelId="{5F32984B-1D7E-448D-B8A3-34D0EC7E9FC2}" type="presParOf" srcId="{EA1BB6F5-277E-4FF0-90AC-EC6135AFD756}" destId="{6EE70F35-96B2-43B8-A48E-5299B8EFA6CC}" srcOrd="1" destOrd="0" presId="urn:microsoft.com/office/officeart/2005/8/layout/hProcess9"/>
    <dgm:cxn modelId="{36112383-918C-43CE-95C6-8C5805CAA73B}" type="presParOf" srcId="{EA1BB6F5-277E-4FF0-90AC-EC6135AFD756}" destId="{E3FD82F6-E65F-462D-9272-EC1888098838}" srcOrd="2" destOrd="0" presId="urn:microsoft.com/office/officeart/2005/8/layout/hProcess9"/>
    <dgm:cxn modelId="{2E03B197-764B-41D8-964D-931CEE064795}" type="presParOf" srcId="{EA1BB6F5-277E-4FF0-90AC-EC6135AFD756}" destId="{519994F9-5222-461C-8626-0FC3A6F7C7A8}" srcOrd="3" destOrd="0" presId="urn:microsoft.com/office/officeart/2005/8/layout/hProcess9"/>
    <dgm:cxn modelId="{CFE5075C-526A-4906-8505-1CD96057E5B9}" type="presParOf" srcId="{EA1BB6F5-277E-4FF0-90AC-EC6135AFD756}" destId="{386DB655-B6EB-42C0-92AB-7E8235CE9AF4}" srcOrd="4" destOrd="0" presId="urn:microsoft.com/office/officeart/2005/8/layout/hProcess9"/>
    <dgm:cxn modelId="{B109D45A-9A3B-40FE-8CD9-D942C4C5BFD3}" type="presParOf" srcId="{EA1BB6F5-277E-4FF0-90AC-EC6135AFD756}" destId="{903228E2-F490-476F-B5CD-DFCC188FE763}" srcOrd="5" destOrd="0" presId="urn:microsoft.com/office/officeart/2005/8/layout/hProcess9"/>
    <dgm:cxn modelId="{8981E6B4-CC26-4B1C-82CC-FA0248C37B64}" type="presParOf" srcId="{EA1BB6F5-277E-4FF0-90AC-EC6135AFD756}" destId="{70118B2A-3E09-459B-BC03-01D3C4C3B7CE}" srcOrd="6" destOrd="0" presId="urn:microsoft.com/office/officeart/2005/8/layout/hProcess9"/>
    <dgm:cxn modelId="{1DD32D7F-CDE4-43A1-8123-089AC4B9730B}" type="presParOf" srcId="{EA1BB6F5-277E-4FF0-90AC-EC6135AFD756}" destId="{855DBC54-B141-4D49-826D-AD39A923E8BD}" srcOrd="7" destOrd="0" presId="urn:microsoft.com/office/officeart/2005/8/layout/hProcess9"/>
    <dgm:cxn modelId="{B674B1E1-5472-494C-9745-B32033097F06}" type="presParOf" srcId="{EA1BB6F5-277E-4FF0-90AC-EC6135AFD756}" destId="{D874B0A2-E781-4F8A-8EA6-731F26E58F4C}" srcOrd="8" destOrd="0" presId="urn:microsoft.com/office/officeart/2005/8/layout/hProcess9"/>
    <dgm:cxn modelId="{AA02CBA3-DF87-49E1-9893-97BCC0E44B53}" type="presParOf" srcId="{EA1BB6F5-277E-4FF0-90AC-EC6135AFD756}" destId="{1548B6F3-E7BE-4DB5-8F3B-6CF7DF563748}" srcOrd="9" destOrd="0" presId="urn:microsoft.com/office/officeart/2005/8/layout/hProcess9"/>
    <dgm:cxn modelId="{CD0F9939-66E4-4251-8A69-46237D6331B9}" type="presParOf" srcId="{EA1BB6F5-277E-4FF0-90AC-EC6135AFD756}" destId="{B42CC1B6-72AC-4AEE-89AB-5A6E7FCDE3AB}" srcOrd="10" destOrd="0" presId="urn:microsoft.com/office/officeart/2005/8/layout/hProcess9"/>
    <dgm:cxn modelId="{288CCABE-8D56-478C-8EA7-9C3018F37769}" type="presParOf" srcId="{EA1BB6F5-277E-4FF0-90AC-EC6135AFD756}" destId="{B431BD79-023C-4876-994E-7B6E32973585}" srcOrd="11" destOrd="0" presId="urn:microsoft.com/office/officeart/2005/8/layout/hProcess9"/>
    <dgm:cxn modelId="{DBF49CDA-7663-49E8-8476-619C28C31C1B}" type="presParOf" srcId="{EA1BB6F5-277E-4FF0-90AC-EC6135AFD756}" destId="{69709B61-88F6-4F7E-A572-DD6980AFCE97}" srcOrd="12" destOrd="0" presId="urn:microsoft.com/office/officeart/2005/8/layout/hProcess9"/>
    <dgm:cxn modelId="{015CE90D-2463-43C7-9B37-B9A17EAC56D7}" type="presParOf" srcId="{EA1BB6F5-277E-4FF0-90AC-EC6135AFD756}" destId="{9216AAD8-79BF-4D7C-B84A-3613FB4647B3}" srcOrd="13" destOrd="0" presId="urn:microsoft.com/office/officeart/2005/8/layout/hProcess9"/>
    <dgm:cxn modelId="{F978F00A-A62A-4570-937A-50C10AA3C918}" type="presParOf" srcId="{EA1BB6F5-277E-4FF0-90AC-EC6135AFD756}" destId="{63DBD212-81A8-45CF-8909-128F2E06257F}" srcOrd="1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DD3D226-1371-4BCF-AF87-BED7B15AD53E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D486DE5-1A14-40A2-A339-EAEE206466EF}">
      <dgm:prSet phldrT="[Текст]"/>
      <dgm:spPr>
        <a:solidFill>
          <a:schemeClr val="tx1"/>
        </a:solidFill>
      </dgm:spPr>
      <dgm:t>
        <a:bodyPr/>
        <a:lstStyle/>
        <a:p>
          <a:r>
            <a:rPr lang="ru-RU" dirty="0" smtClean="0"/>
            <a:t>1</a:t>
          </a:r>
          <a:endParaRPr lang="ru-RU" dirty="0"/>
        </a:p>
      </dgm:t>
    </dgm:pt>
    <dgm:pt modelId="{59DA9A87-868C-48BA-919F-156EA19C248C}" type="parTrans" cxnId="{07FEF72B-6080-4B11-8CB1-C0CF2DE3A0E3}">
      <dgm:prSet/>
      <dgm:spPr/>
      <dgm:t>
        <a:bodyPr/>
        <a:lstStyle/>
        <a:p>
          <a:endParaRPr lang="ru-RU"/>
        </a:p>
      </dgm:t>
    </dgm:pt>
    <dgm:pt modelId="{B44F5018-41E8-4F21-8D12-37A6F8ADE30A}" type="sibTrans" cxnId="{07FEF72B-6080-4B11-8CB1-C0CF2DE3A0E3}">
      <dgm:prSet/>
      <dgm:spPr/>
      <dgm:t>
        <a:bodyPr/>
        <a:lstStyle/>
        <a:p>
          <a:endParaRPr lang="ru-RU"/>
        </a:p>
      </dgm:t>
    </dgm:pt>
    <dgm:pt modelId="{174B5D6D-ADF7-48F7-8815-964339B976DE}">
      <dgm:prSet phldrT="[Текст]"/>
      <dgm:spPr>
        <a:solidFill>
          <a:schemeClr val="tx1"/>
        </a:solidFill>
      </dgm:spPr>
      <dgm:t>
        <a:bodyPr/>
        <a:lstStyle/>
        <a:p>
          <a:r>
            <a:rPr lang="ru-RU" dirty="0" smtClean="0"/>
            <a:t>2</a:t>
          </a:r>
          <a:endParaRPr lang="ru-RU" dirty="0"/>
        </a:p>
      </dgm:t>
    </dgm:pt>
    <dgm:pt modelId="{EDC7BA3E-77C3-48BA-A46C-36A27F75D27F}" type="parTrans" cxnId="{BA44F4A4-8B78-4DFD-A3A8-653B4826CF41}">
      <dgm:prSet/>
      <dgm:spPr/>
      <dgm:t>
        <a:bodyPr/>
        <a:lstStyle/>
        <a:p>
          <a:endParaRPr lang="ru-RU"/>
        </a:p>
      </dgm:t>
    </dgm:pt>
    <dgm:pt modelId="{057B132A-4248-485F-A53B-A1320439CC4E}" type="sibTrans" cxnId="{BA44F4A4-8B78-4DFD-A3A8-653B4826CF41}">
      <dgm:prSet/>
      <dgm:spPr/>
      <dgm:t>
        <a:bodyPr/>
        <a:lstStyle/>
        <a:p>
          <a:endParaRPr lang="ru-RU"/>
        </a:p>
      </dgm:t>
    </dgm:pt>
    <dgm:pt modelId="{75223F04-7184-4A33-8048-F628B1930BC6}">
      <dgm:prSet phldrT="[Текст]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dirty="0" smtClean="0"/>
            <a:t>6</a:t>
          </a:r>
          <a:endParaRPr lang="ru-RU" dirty="0"/>
        </a:p>
      </dgm:t>
    </dgm:pt>
    <dgm:pt modelId="{DE14ADA4-E7DE-4055-8D8A-A5FB1DAEDD42}" type="parTrans" cxnId="{6F11371A-CD92-44B2-983C-DDBC7C07DE9B}">
      <dgm:prSet/>
      <dgm:spPr/>
      <dgm:t>
        <a:bodyPr/>
        <a:lstStyle/>
        <a:p>
          <a:endParaRPr lang="ru-RU"/>
        </a:p>
      </dgm:t>
    </dgm:pt>
    <dgm:pt modelId="{30E46450-0D81-4F23-9839-D36383249882}" type="sibTrans" cxnId="{6F11371A-CD92-44B2-983C-DDBC7C07DE9B}">
      <dgm:prSet/>
      <dgm:spPr/>
      <dgm:t>
        <a:bodyPr/>
        <a:lstStyle/>
        <a:p>
          <a:endParaRPr lang="ru-RU"/>
        </a:p>
      </dgm:t>
    </dgm:pt>
    <dgm:pt modelId="{74E0A413-B8A6-4A5A-A8D9-B06A96E34F23}">
      <dgm:prSet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dirty="0" smtClean="0"/>
            <a:t>5</a:t>
          </a:r>
          <a:endParaRPr lang="ru-RU" dirty="0"/>
        </a:p>
      </dgm:t>
    </dgm:pt>
    <dgm:pt modelId="{E11204EB-5A17-4148-BD2E-98C073DDAB01}" type="parTrans" cxnId="{D90F1CB7-0419-475B-B118-362A25C1FDEB}">
      <dgm:prSet/>
      <dgm:spPr/>
      <dgm:t>
        <a:bodyPr/>
        <a:lstStyle/>
        <a:p>
          <a:endParaRPr lang="ru-RU"/>
        </a:p>
      </dgm:t>
    </dgm:pt>
    <dgm:pt modelId="{4678C839-D57D-4831-9C6F-139D2B898DD3}" type="sibTrans" cxnId="{D90F1CB7-0419-475B-B118-362A25C1FDEB}">
      <dgm:prSet/>
      <dgm:spPr/>
      <dgm:t>
        <a:bodyPr/>
        <a:lstStyle/>
        <a:p>
          <a:endParaRPr lang="ru-RU"/>
        </a:p>
      </dgm:t>
    </dgm:pt>
    <dgm:pt modelId="{48D9B227-D1C1-469A-9163-F0A558ABFB50}">
      <dgm:prSet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dirty="0" smtClean="0"/>
            <a:t>3</a:t>
          </a:r>
          <a:endParaRPr lang="ru-RU" dirty="0"/>
        </a:p>
      </dgm:t>
    </dgm:pt>
    <dgm:pt modelId="{6B004600-363D-45EE-A818-B213953117D6}" type="parTrans" cxnId="{396FE5E6-F7D3-4577-B1A5-EB0240255B78}">
      <dgm:prSet/>
      <dgm:spPr/>
      <dgm:t>
        <a:bodyPr/>
        <a:lstStyle/>
        <a:p>
          <a:endParaRPr lang="ru-RU"/>
        </a:p>
      </dgm:t>
    </dgm:pt>
    <dgm:pt modelId="{6AF1D022-CFC7-478B-99C9-B21A90100D82}" type="sibTrans" cxnId="{396FE5E6-F7D3-4577-B1A5-EB0240255B78}">
      <dgm:prSet/>
      <dgm:spPr/>
      <dgm:t>
        <a:bodyPr/>
        <a:lstStyle/>
        <a:p>
          <a:endParaRPr lang="ru-RU"/>
        </a:p>
      </dgm:t>
    </dgm:pt>
    <dgm:pt modelId="{0DA0DA34-1163-425B-A5B2-D066745432F5}">
      <dgm:prSet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dirty="0" smtClean="0"/>
            <a:t>4</a:t>
          </a:r>
          <a:endParaRPr lang="ru-RU" dirty="0"/>
        </a:p>
      </dgm:t>
    </dgm:pt>
    <dgm:pt modelId="{8DD4B933-A6DC-4875-AD8B-4CD946441981}" type="parTrans" cxnId="{8AE57508-4394-4106-BF0C-B5548F657D4D}">
      <dgm:prSet/>
      <dgm:spPr/>
      <dgm:t>
        <a:bodyPr/>
        <a:lstStyle/>
        <a:p>
          <a:endParaRPr lang="ru-RU"/>
        </a:p>
      </dgm:t>
    </dgm:pt>
    <dgm:pt modelId="{875BE783-2B45-45AB-B431-87822570C599}" type="sibTrans" cxnId="{8AE57508-4394-4106-BF0C-B5548F657D4D}">
      <dgm:prSet/>
      <dgm:spPr/>
      <dgm:t>
        <a:bodyPr/>
        <a:lstStyle/>
        <a:p>
          <a:endParaRPr lang="ru-RU"/>
        </a:p>
      </dgm:t>
    </dgm:pt>
    <dgm:pt modelId="{B5594D4B-EA3F-45FA-81F8-19561BDCE011}">
      <dgm:prSet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dirty="0" smtClean="0"/>
            <a:t>7</a:t>
          </a:r>
          <a:endParaRPr lang="ru-RU" dirty="0"/>
        </a:p>
      </dgm:t>
    </dgm:pt>
    <dgm:pt modelId="{4CF66B5A-250E-4F3B-A4AE-7C28F4F3C75A}" type="parTrans" cxnId="{D72C26EE-3037-417D-ADA6-981C8B59E0CF}">
      <dgm:prSet/>
      <dgm:spPr/>
      <dgm:t>
        <a:bodyPr/>
        <a:lstStyle/>
        <a:p>
          <a:endParaRPr lang="ru-RU"/>
        </a:p>
      </dgm:t>
    </dgm:pt>
    <dgm:pt modelId="{A3EABB1F-D8BB-4A78-85BB-2D8E8E221A9F}" type="sibTrans" cxnId="{D72C26EE-3037-417D-ADA6-981C8B59E0CF}">
      <dgm:prSet/>
      <dgm:spPr/>
      <dgm:t>
        <a:bodyPr/>
        <a:lstStyle/>
        <a:p>
          <a:endParaRPr lang="ru-RU"/>
        </a:p>
      </dgm:t>
    </dgm:pt>
    <dgm:pt modelId="{C2A1B41D-EF11-46DB-A005-F6EDB89E07B9}">
      <dgm:prSet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dirty="0" smtClean="0"/>
            <a:t>8</a:t>
          </a:r>
          <a:endParaRPr lang="ru-RU" dirty="0"/>
        </a:p>
      </dgm:t>
    </dgm:pt>
    <dgm:pt modelId="{06BA88D0-DFAD-4833-908C-24C0D46788B6}" type="parTrans" cxnId="{C9EB1926-7D2F-486F-A0D2-541D095164BE}">
      <dgm:prSet/>
      <dgm:spPr/>
      <dgm:t>
        <a:bodyPr/>
        <a:lstStyle/>
        <a:p>
          <a:endParaRPr lang="ru-RU"/>
        </a:p>
      </dgm:t>
    </dgm:pt>
    <dgm:pt modelId="{AF02CA85-4488-473C-993E-B434032E706E}" type="sibTrans" cxnId="{C9EB1926-7D2F-486F-A0D2-541D095164BE}">
      <dgm:prSet/>
      <dgm:spPr/>
      <dgm:t>
        <a:bodyPr/>
        <a:lstStyle/>
        <a:p>
          <a:endParaRPr lang="ru-RU"/>
        </a:p>
      </dgm:t>
    </dgm:pt>
    <dgm:pt modelId="{820860EF-B3B9-472E-859E-55218DE106FF}" type="pres">
      <dgm:prSet presAssocID="{CDD3D226-1371-4BCF-AF87-BED7B15AD53E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9FCEAAA-5312-4208-9043-E21DF36C169F}" type="pres">
      <dgm:prSet presAssocID="{CDD3D226-1371-4BCF-AF87-BED7B15AD53E}" presName="arrow" presStyleLbl="bgShp" presStyleIdx="0" presStyleCnt="1" custScaleX="29413" custLinFactNeighborX="-52942"/>
      <dgm:spPr>
        <a:solidFill>
          <a:schemeClr val="tx1"/>
        </a:solidFill>
      </dgm:spPr>
    </dgm:pt>
    <dgm:pt modelId="{EA1BB6F5-277E-4FF0-90AC-EC6135AFD756}" type="pres">
      <dgm:prSet presAssocID="{CDD3D226-1371-4BCF-AF87-BED7B15AD53E}" presName="linearProcess" presStyleCnt="0"/>
      <dgm:spPr/>
    </dgm:pt>
    <dgm:pt modelId="{21F54EC6-BF52-4DB4-88F4-80C54DA4D313}" type="pres">
      <dgm:prSet presAssocID="{2D486DE5-1A14-40A2-A339-EAEE206466EF}" presName="text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E70F35-96B2-43B8-A48E-5299B8EFA6CC}" type="pres">
      <dgm:prSet presAssocID="{B44F5018-41E8-4F21-8D12-37A6F8ADE30A}" presName="sibTrans" presStyleCnt="0"/>
      <dgm:spPr/>
    </dgm:pt>
    <dgm:pt modelId="{E3FD82F6-E65F-462D-9272-EC1888098838}" type="pres">
      <dgm:prSet presAssocID="{174B5D6D-ADF7-48F7-8815-964339B976DE}" presName="text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9994F9-5222-461C-8626-0FC3A6F7C7A8}" type="pres">
      <dgm:prSet presAssocID="{057B132A-4248-485F-A53B-A1320439CC4E}" presName="sibTrans" presStyleCnt="0"/>
      <dgm:spPr/>
    </dgm:pt>
    <dgm:pt modelId="{386DB655-B6EB-42C0-92AB-7E8235CE9AF4}" type="pres">
      <dgm:prSet presAssocID="{48D9B227-D1C1-469A-9163-F0A558ABFB50}" presName="text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3228E2-F490-476F-B5CD-DFCC188FE763}" type="pres">
      <dgm:prSet presAssocID="{6AF1D022-CFC7-478B-99C9-B21A90100D82}" presName="sibTrans" presStyleCnt="0"/>
      <dgm:spPr/>
    </dgm:pt>
    <dgm:pt modelId="{70118B2A-3E09-459B-BC03-01D3C4C3B7CE}" type="pres">
      <dgm:prSet presAssocID="{0DA0DA34-1163-425B-A5B2-D066745432F5}" presName="text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5DBC54-B141-4D49-826D-AD39A923E8BD}" type="pres">
      <dgm:prSet presAssocID="{875BE783-2B45-45AB-B431-87822570C599}" presName="sibTrans" presStyleCnt="0"/>
      <dgm:spPr/>
    </dgm:pt>
    <dgm:pt modelId="{D874B0A2-E781-4F8A-8EA6-731F26E58F4C}" type="pres">
      <dgm:prSet presAssocID="{74E0A413-B8A6-4A5A-A8D9-B06A96E34F23}" presName="text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48B6F3-E7BE-4DB5-8F3B-6CF7DF563748}" type="pres">
      <dgm:prSet presAssocID="{4678C839-D57D-4831-9C6F-139D2B898DD3}" presName="sibTrans" presStyleCnt="0"/>
      <dgm:spPr/>
    </dgm:pt>
    <dgm:pt modelId="{B42CC1B6-72AC-4AEE-89AB-5A6E7FCDE3AB}" type="pres">
      <dgm:prSet presAssocID="{75223F04-7184-4A33-8048-F628B1930BC6}" presName="text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31BD79-023C-4876-994E-7B6E32973585}" type="pres">
      <dgm:prSet presAssocID="{30E46450-0D81-4F23-9839-D36383249882}" presName="sibTrans" presStyleCnt="0"/>
      <dgm:spPr/>
    </dgm:pt>
    <dgm:pt modelId="{69709B61-88F6-4F7E-A572-DD6980AFCE97}" type="pres">
      <dgm:prSet presAssocID="{B5594D4B-EA3F-45FA-81F8-19561BDCE011}" presName="text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16AAD8-79BF-4D7C-B84A-3613FB4647B3}" type="pres">
      <dgm:prSet presAssocID="{A3EABB1F-D8BB-4A78-85BB-2D8E8E221A9F}" presName="sibTrans" presStyleCnt="0"/>
      <dgm:spPr/>
    </dgm:pt>
    <dgm:pt modelId="{63DBD212-81A8-45CF-8909-128F2E06257F}" type="pres">
      <dgm:prSet presAssocID="{C2A1B41D-EF11-46DB-A005-F6EDB89E07B9}" presName="text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E3B0204-FCC4-43CD-AE78-E4AA206E1C01}" type="presOf" srcId="{74E0A413-B8A6-4A5A-A8D9-B06A96E34F23}" destId="{D874B0A2-E781-4F8A-8EA6-731F26E58F4C}" srcOrd="0" destOrd="0" presId="urn:microsoft.com/office/officeart/2005/8/layout/hProcess9"/>
    <dgm:cxn modelId="{EF4DF801-A998-40B6-AD10-B0CCDB77EE5F}" type="presOf" srcId="{CDD3D226-1371-4BCF-AF87-BED7B15AD53E}" destId="{820860EF-B3B9-472E-859E-55218DE106FF}" srcOrd="0" destOrd="0" presId="urn:microsoft.com/office/officeart/2005/8/layout/hProcess9"/>
    <dgm:cxn modelId="{C9EB1926-7D2F-486F-A0D2-541D095164BE}" srcId="{CDD3D226-1371-4BCF-AF87-BED7B15AD53E}" destId="{C2A1B41D-EF11-46DB-A005-F6EDB89E07B9}" srcOrd="7" destOrd="0" parTransId="{06BA88D0-DFAD-4833-908C-24C0D46788B6}" sibTransId="{AF02CA85-4488-473C-993E-B434032E706E}"/>
    <dgm:cxn modelId="{BA44F4A4-8B78-4DFD-A3A8-653B4826CF41}" srcId="{CDD3D226-1371-4BCF-AF87-BED7B15AD53E}" destId="{174B5D6D-ADF7-48F7-8815-964339B976DE}" srcOrd="1" destOrd="0" parTransId="{EDC7BA3E-77C3-48BA-A46C-36A27F75D27F}" sibTransId="{057B132A-4248-485F-A53B-A1320439CC4E}"/>
    <dgm:cxn modelId="{75421F37-8C30-4555-897F-151709ED841A}" type="presOf" srcId="{174B5D6D-ADF7-48F7-8815-964339B976DE}" destId="{E3FD82F6-E65F-462D-9272-EC1888098838}" srcOrd="0" destOrd="0" presId="urn:microsoft.com/office/officeart/2005/8/layout/hProcess9"/>
    <dgm:cxn modelId="{58E4E078-C014-4578-912C-D23923CD99C2}" type="presOf" srcId="{48D9B227-D1C1-469A-9163-F0A558ABFB50}" destId="{386DB655-B6EB-42C0-92AB-7E8235CE9AF4}" srcOrd="0" destOrd="0" presId="urn:microsoft.com/office/officeart/2005/8/layout/hProcess9"/>
    <dgm:cxn modelId="{F529366B-A277-443D-9EFF-014357E256D6}" type="presOf" srcId="{75223F04-7184-4A33-8048-F628B1930BC6}" destId="{B42CC1B6-72AC-4AEE-89AB-5A6E7FCDE3AB}" srcOrd="0" destOrd="0" presId="urn:microsoft.com/office/officeart/2005/8/layout/hProcess9"/>
    <dgm:cxn modelId="{8AE57508-4394-4106-BF0C-B5548F657D4D}" srcId="{CDD3D226-1371-4BCF-AF87-BED7B15AD53E}" destId="{0DA0DA34-1163-425B-A5B2-D066745432F5}" srcOrd="3" destOrd="0" parTransId="{8DD4B933-A6DC-4875-AD8B-4CD946441981}" sibTransId="{875BE783-2B45-45AB-B431-87822570C599}"/>
    <dgm:cxn modelId="{396FE5E6-F7D3-4577-B1A5-EB0240255B78}" srcId="{CDD3D226-1371-4BCF-AF87-BED7B15AD53E}" destId="{48D9B227-D1C1-469A-9163-F0A558ABFB50}" srcOrd="2" destOrd="0" parTransId="{6B004600-363D-45EE-A818-B213953117D6}" sibTransId="{6AF1D022-CFC7-478B-99C9-B21A90100D82}"/>
    <dgm:cxn modelId="{81DFD1EA-D6C8-464C-A93A-B9FB88D1A829}" type="presOf" srcId="{B5594D4B-EA3F-45FA-81F8-19561BDCE011}" destId="{69709B61-88F6-4F7E-A572-DD6980AFCE97}" srcOrd="0" destOrd="0" presId="urn:microsoft.com/office/officeart/2005/8/layout/hProcess9"/>
    <dgm:cxn modelId="{950752E6-C25A-4B1D-A855-764FF29D2686}" type="presOf" srcId="{2D486DE5-1A14-40A2-A339-EAEE206466EF}" destId="{21F54EC6-BF52-4DB4-88F4-80C54DA4D313}" srcOrd="0" destOrd="0" presId="urn:microsoft.com/office/officeart/2005/8/layout/hProcess9"/>
    <dgm:cxn modelId="{EF69AF17-229B-4D6A-8041-9D6B167ADFF6}" type="presOf" srcId="{0DA0DA34-1163-425B-A5B2-D066745432F5}" destId="{70118B2A-3E09-459B-BC03-01D3C4C3B7CE}" srcOrd="0" destOrd="0" presId="urn:microsoft.com/office/officeart/2005/8/layout/hProcess9"/>
    <dgm:cxn modelId="{07FEF72B-6080-4B11-8CB1-C0CF2DE3A0E3}" srcId="{CDD3D226-1371-4BCF-AF87-BED7B15AD53E}" destId="{2D486DE5-1A14-40A2-A339-EAEE206466EF}" srcOrd="0" destOrd="0" parTransId="{59DA9A87-868C-48BA-919F-156EA19C248C}" sibTransId="{B44F5018-41E8-4F21-8D12-37A6F8ADE30A}"/>
    <dgm:cxn modelId="{D72C26EE-3037-417D-ADA6-981C8B59E0CF}" srcId="{CDD3D226-1371-4BCF-AF87-BED7B15AD53E}" destId="{B5594D4B-EA3F-45FA-81F8-19561BDCE011}" srcOrd="6" destOrd="0" parTransId="{4CF66B5A-250E-4F3B-A4AE-7C28F4F3C75A}" sibTransId="{A3EABB1F-D8BB-4A78-85BB-2D8E8E221A9F}"/>
    <dgm:cxn modelId="{FDDE76A6-DD09-4FBF-8EED-3BC36FC3C0CB}" type="presOf" srcId="{C2A1B41D-EF11-46DB-A005-F6EDB89E07B9}" destId="{63DBD212-81A8-45CF-8909-128F2E06257F}" srcOrd="0" destOrd="0" presId="urn:microsoft.com/office/officeart/2005/8/layout/hProcess9"/>
    <dgm:cxn modelId="{6F11371A-CD92-44B2-983C-DDBC7C07DE9B}" srcId="{CDD3D226-1371-4BCF-AF87-BED7B15AD53E}" destId="{75223F04-7184-4A33-8048-F628B1930BC6}" srcOrd="5" destOrd="0" parTransId="{DE14ADA4-E7DE-4055-8D8A-A5FB1DAEDD42}" sibTransId="{30E46450-0D81-4F23-9839-D36383249882}"/>
    <dgm:cxn modelId="{D90F1CB7-0419-475B-B118-362A25C1FDEB}" srcId="{CDD3D226-1371-4BCF-AF87-BED7B15AD53E}" destId="{74E0A413-B8A6-4A5A-A8D9-B06A96E34F23}" srcOrd="4" destOrd="0" parTransId="{E11204EB-5A17-4148-BD2E-98C073DDAB01}" sibTransId="{4678C839-D57D-4831-9C6F-139D2B898DD3}"/>
    <dgm:cxn modelId="{16B8F351-922C-45D4-A8FA-4A026C14621E}" type="presParOf" srcId="{820860EF-B3B9-472E-859E-55218DE106FF}" destId="{39FCEAAA-5312-4208-9043-E21DF36C169F}" srcOrd="0" destOrd="0" presId="urn:microsoft.com/office/officeart/2005/8/layout/hProcess9"/>
    <dgm:cxn modelId="{D81370FC-E0AB-43C6-AAE8-BDD329CFCE9D}" type="presParOf" srcId="{820860EF-B3B9-472E-859E-55218DE106FF}" destId="{EA1BB6F5-277E-4FF0-90AC-EC6135AFD756}" srcOrd="1" destOrd="0" presId="urn:microsoft.com/office/officeart/2005/8/layout/hProcess9"/>
    <dgm:cxn modelId="{43A3C297-9D66-4C71-BB54-DBACF75D681B}" type="presParOf" srcId="{EA1BB6F5-277E-4FF0-90AC-EC6135AFD756}" destId="{21F54EC6-BF52-4DB4-88F4-80C54DA4D313}" srcOrd="0" destOrd="0" presId="urn:microsoft.com/office/officeart/2005/8/layout/hProcess9"/>
    <dgm:cxn modelId="{868170F1-10FB-43DC-B2ED-E6AF6E5CBB08}" type="presParOf" srcId="{EA1BB6F5-277E-4FF0-90AC-EC6135AFD756}" destId="{6EE70F35-96B2-43B8-A48E-5299B8EFA6CC}" srcOrd="1" destOrd="0" presId="urn:microsoft.com/office/officeart/2005/8/layout/hProcess9"/>
    <dgm:cxn modelId="{D7703E22-22BE-4FDA-A7D1-24948A18A43D}" type="presParOf" srcId="{EA1BB6F5-277E-4FF0-90AC-EC6135AFD756}" destId="{E3FD82F6-E65F-462D-9272-EC1888098838}" srcOrd="2" destOrd="0" presId="urn:microsoft.com/office/officeart/2005/8/layout/hProcess9"/>
    <dgm:cxn modelId="{B000FBBB-82BA-4671-80F4-BCB8738608BC}" type="presParOf" srcId="{EA1BB6F5-277E-4FF0-90AC-EC6135AFD756}" destId="{519994F9-5222-461C-8626-0FC3A6F7C7A8}" srcOrd="3" destOrd="0" presId="urn:microsoft.com/office/officeart/2005/8/layout/hProcess9"/>
    <dgm:cxn modelId="{D6E0A30C-EFAE-43D9-819A-02269BF21C90}" type="presParOf" srcId="{EA1BB6F5-277E-4FF0-90AC-EC6135AFD756}" destId="{386DB655-B6EB-42C0-92AB-7E8235CE9AF4}" srcOrd="4" destOrd="0" presId="urn:microsoft.com/office/officeart/2005/8/layout/hProcess9"/>
    <dgm:cxn modelId="{74237107-C658-493B-9F04-99468BD78D3F}" type="presParOf" srcId="{EA1BB6F5-277E-4FF0-90AC-EC6135AFD756}" destId="{903228E2-F490-476F-B5CD-DFCC188FE763}" srcOrd="5" destOrd="0" presId="urn:microsoft.com/office/officeart/2005/8/layout/hProcess9"/>
    <dgm:cxn modelId="{0F325386-68B5-4608-AB1E-891B4B1FED44}" type="presParOf" srcId="{EA1BB6F5-277E-4FF0-90AC-EC6135AFD756}" destId="{70118B2A-3E09-459B-BC03-01D3C4C3B7CE}" srcOrd="6" destOrd="0" presId="urn:microsoft.com/office/officeart/2005/8/layout/hProcess9"/>
    <dgm:cxn modelId="{4EC03B78-BB0D-48EC-9E9B-B6158919899B}" type="presParOf" srcId="{EA1BB6F5-277E-4FF0-90AC-EC6135AFD756}" destId="{855DBC54-B141-4D49-826D-AD39A923E8BD}" srcOrd="7" destOrd="0" presId="urn:microsoft.com/office/officeart/2005/8/layout/hProcess9"/>
    <dgm:cxn modelId="{6CEA56ED-DAA9-40A8-9A3E-668DCF4A7B7D}" type="presParOf" srcId="{EA1BB6F5-277E-4FF0-90AC-EC6135AFD756}" destId="{D874B0A2-E781-4F8A-8EA6-731F26E58F4C}" srcOrd="8" destOrd="0" presId="urn:microsoft.com/office/officeart/2005/8/layout/hProcess9"/>
    <dgm:cxn modelId="{D616B592-3DC6-483D-853E-E7581DFEEB6B}" type="presParOf" srcId="{EA1BB6F5-277E-4FF0-90AC-EC6135AFD756}" destId="{1548B6F3-E7BE-4DB5-8F3B-6CF7DF563748}" srcOrd="9" destOrd="0" presId="urn:microsoft.com/office/officeart/2005/8/layout/hProcess9"/>
    <dgm:cxn modelId="{BD800789-F8C4-4280-9762-47D8077270D7}" type="presParOf" srcId="{EA1BB6F5-277E-4FF0-90AC-EC6135AFD756}" destId="{B42CC1B6-72AC-4AEE-89AB-5A6E7FCDE3AB}" srcOrd="10" destOrd="0" presId="urn:microsoft.com/office/officeart/2005/8/layout/hProcess9"/>
    <dgm:cxn modelId="{DCEC3E44-F348-498C-A18A-73FC70E3CF4B}" type="presParOf" srcId="{EA1BB6F5-277E-4FF0-90AC-EC6135AFD756}" destId="{B431BD79-023C-4876-994E-7B6E32973585}" srcOrd="11" destOrd="0" presId="urn:microsoft.com/office/officeart/2005/8/layout/hProcess9"/>
    <dgm:cxn modelId="{7738B9FE-0D86-44D4-A688-7E4521B05D37}" type="presParOf" srcId="{EA1BB6F5-277E-4FF0-90AC-EC6135AFD756}" destId="{69709B61-88F6-4F7E-A572-DD6980AFCE97}" srcOrd="12" destOrd="0" presId="urn:microsoft.com/office/officeart/2005/8/layout/hProcess9"/>
    <dgm:cxn modelId="{FAF182A7-83F6-4E61-B842-A5F636908E95}" type="presParOf" srcId="{EA1BB6F5-277E-4FF0-90AC-EC6135AFD756}" destId="{9216AAD8-79BF-4D7C-B84A-3613FB4647B3}" srcOrd="13" destOrd="0" presId="urn:microsoft.com/office/officeart/2005/8/layout/hProcess9"/>
    <dgm:cxn modelId="{B9F6A745-0D84-45A6-B9D4-698661384BCE}" type="presParOf" srcId="{EA1BB6F5-277E-4FF0-90AC-EC6135AFD756}" destId="{63DBD212-81A8-45CF-8909-128F2E06257F}" srcOrd="1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DD3D226-1371-4BCF-AF87-BED7B15AD53E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D486DE5-1A14-40A2-A339-EAEE206466EF}">
      <dgm:prSet phldrT="[Текст]"/>
      <dgm:spPr>
        <a:solidFill>
          <a:schemeClr val="tx1"/>
        </a:solidFill>
      </dgm:spPr>
      <dgm:t>
        <a:bodyPr/>
        <a:lstStyle/>
        <a:p>
          <a:r>
            <a:rPr lang="ru-RU" dirty="0" smtClean="0"/>
            <a:t>1</a:t>
          </a:r>
          <a:endParaRPr lang="ru-RU" dirty="0"/>
        </a:p>
      </dgm:t>
    </dgm:pt>
    <dgm:pt modelId="{59DA9A87-868C-48BA-919F-156EA19C248C}" type="parTrans" cxnId="{07FEF72B-6080-4B11-8CB1-C0CF2DE3A0E3}">
      <dgm:prSet/>
      <dgm:spPr/>
      <dgm:t>
        <a:bodyPr/>
        <a:lstStyle/>
        <a:p>
          <a:endParaRPr lang="ru-RU"/>
        </a:p>
      </dgm:t>
    </dgm:pt>
    <dgm:pt modelId="{B44F5018-41E8-4F21-8D12-37A6F8ADE30A}" type="sibTrans" cxnId="{07FEF72B-6080-4B11-8CB1-C0CF2DE3A0E3}">
      <dgm:prSet/>
      <dgm:spPr/>
      <dgm:t>
        <a:bodyPr/>
        <a:lstStyle/>
        <a:p>
          <a:endParaRPr lang="ru-RU"/>
        </a:p>
      </dgm:t>
    </dgm:pt>
    <dgm:pt modelId="{174B5D6D-ADF7-48F7-8815-964339B976DE}">
      <dgm:prSet phldrT="[Текст]"/>
      <dgm:spPr>
        <a:solidFill>
          <a:schemeClr val="tx1"/>
        </a:solidFill>
      </dgm:spPr>
      <dgm:t>
        <a:bodyPr/>
        <a:lstStyle/>
        <a:p>
          <a:r>
            <a:rPr lang="ru-RU" dirty="0" smtClean="0"/>
            <a:t>2</a:t>
          </a:r>
          <a:endParaRPr lang="ru-RU" dirty="0"/>
        </a:p>
      </dgm:t>
    </dgm:pt>
    <dgm:pt modelId="{EDC7BA3E-77C3-48BA-A46C-36A27F75D27F}" type="parTrans" cxnId="{BA44F4A4-8B78-4DFD-A3A8-653B4826CF41}">
      <dgm:prSet/>
      <dgm:spPr/>
      <dgm:t>
        <a:bodyPr/>
        <a:lstStyle/>
        <a:p>
          <a:endParaRPr lang="ru-RU"/>
        </a:p>
      </dgm:t>
    </dgm:pt>
    <dgm:pt modelId="{057B132A-4248-485F-A53B-A1320439CC4E}" type="sibTrans" cxnId="{BA44F4A4-8B78-4DFD-A3A8-653B4826CF41}">
      <dgm:prSet/>
      <dgm:spPr/>
      <dgm:t>
        <a:bodyPr/>
        <a:lstStyle/>
        <a:p>
          <a:endParaRPr lang="ru-RU"/>
        </a:p>
      </dgm:t>
    </dgm:pt>
    <dgm:pt modelId="{75223F04-7184-4A33-8048-F628B1930BC6}">
      <dgm:prSet phldrT="[Текст]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dirty="0" smtClean="0"/>
            <a:t>6</a:t>
          </a:r>
          <a:endParaRPr lang="ru-RU" dirty="0"/>
        </a:p>
      </dgm:t>
    </dgm:pt>
    <dgm:pt modelId="{DE14ADA4-E7DE-4055-8D8A-A5FB1DAEDD42}" type="parTrans" cxnId="{6F11371A-CD92-44B2-983C-DDBC7C07DE9B}">
      <dgm:prSet/>
      <dgm:spPr/>
      <dgm:t>
        <a:bodyPr/>
        <a:lstStyle/>
        <a:p>
          <a:endParaRPr lang="ru-RU"/>
        </a:p>
      </dgm:t>
    </dgm:pt>
    <dgm:pt modelId="{30E46450-0D81-4F23-9839-D36383249882}" type="sibTrans" cxnId="{6F11371A-CD92-44B2-983C-DDBC7C07DE9B}">
      <dgm:prSet/>
      <dgm:spPr/>
      <dgm:t>
        <a:bodyPr/>
        <a:lstStyle/>
        <a:p>
          <a:endParaRPr lang="ru-RU"/>
        </a:p>
      </dgm:t>
    </dgm:pt>
    <dgm:pt modelId="{74E0A413-B8A6-4A5A-A8D9-B06A96E34F23}">
      <dgm:prSet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dirty="0" smtClean="0"/>
            <a:t>5</a:t>
          </a:r>
          <a:endParaRPr lang="ru-RU" dirty="0"/>
        </a:p>
      </dgm:t>
    </dgm:pt>
    <dgm:pt modelId="{E11204EB-5A17-4148-BD2E-98C073DDAB01}" type="parTrans" cxnId="{D90F1CB7-0419-475B-B118-362A25C1FDEB}">
      <dgm:prSet/>
      <dgm:spPr/>
      <dgm:t>
        <a:bodyPr/>
        <a:lstStyle/>
        <a:p>
          <a:endParaRPr lang="ru-RU"/>
        </a:p>
      </dgm:t>
    </dgm:pt>
    <dgm:pt modelId="{4678C839-D57D-4831-9C6F-139D2B898DD3}" type="sibTrans" cxnId="{D90F1CB7-0419-475B-B118-362A25C1FDEB}">
      <dgm:prSet/>
      <dgm:spPr/>
      <dgm:t>
        <a:bodyPr/>
        <a:lstStyle/>
        <a:p>
          <a:endParaRPr lang="ru-RU"/>
        </a:p>
      </dgm:t>
    </dgm:pt>
    <dgm:pt modelId="{48D9B227-D1C1-469A-9163-F0A558ABFB50}">
      <dgm:prSet/>
      <dgm:spPr>
        <a:solidFill>
          <a:schemeClr val="tx1"/>
        </a:solidFill>
      </dgm:spPr>
      <dgm:t>
        <a:bodyPr/>
        <a:lstStyle/>
        <a:p>
          <a:r>
            <a:rPr lang="ru-RU" dirty="0" smtClean="0"/>
            <a:t>3</a:t>
          </a:r>
          <a:endParaRPr lang="ru-RU" dirty="0"/>
        </a:p>
      </dgm:t>
    </dgm:pt>
    <dgm:pt modelId="{6B004600-363D-45EE-A818-B213953117D6}" type="parTrans" cxnId="{396FE5E6-F7D3-4577-B1A5-EB0240255B78}">
      <dgm:prSet/>
      <dgm:spPr/>
      <dgm:t>
        <a:bodyPr/>
        <a:lstStyle/>
        <a:p>
          <a:endParaRPr lang="ru-RU"/>
        </a:p>
      </dgm:t>
    </dgm:pt>
    <dgm:pt modelId="{6AF1D022-CFC7-478B-99C9-B21A90100D82}" type="sibTrans" cxnId="{396FE5E6-F7D3-4577-B1A5-EB0240255B78}">
      <dgm:prSet/>
      <dgm:spPr/>
      <dgm:t>
        <a:bodyPr/>
        <a:lstStyle/>
        <a:p>
          <a:endParaRPr lang="ru-RU"/>
        </a:p>
      </dgm:t>
    </dgm:pt>
    <dgm:pt modelId="{0DA0DA34-1163-425B-A5B2-D066745432F5}">
      <dgm:prSet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dirty="0" smtClean="0"/>
            <a:t>4</a:t>
          </a:r>
          <a:endParaRPr lang="ru-RU" dirty="0"/>
        </a:p>
      </dgm:t>
    </dgm:pt>
    <dgm:pt modelId="{8DD4B933-A6DC-4875-AD8B-4CD946441981}" type="parTrans" cxnId="{8AE57508-4394-4106-BF0C-B5548F657D4D}">
      <dgm:prSet/>
      <dgm:spPr/>
      <dgm:t>
        <a:bodyPr/>
        <a:lstStyle/>
        <a:p>
          <a:endParaRPr lang="ru-RU"/>
        </a:p>
      </dgm:t>
    </dgm:pt>
    <dgm:pt modelId="{875BE783-2B45-45AB-B431-87822570C599}" type="sibTrans" cxnId="{8AE57508-4394-4106-BF0C-B5548F657D4D}">
      <dgm:prSet/>
      <dgm:spPr/>
      <dgm:t>
        <a:bodyPr/>
        <a:lstStyle/>
        <a:p>
          <a:endParaRPr lang="ru-RU"/>
        </a:p>
      </dgm:t>
    </dgm:pt>
    <dgm:pt modelId="{B5594D4B-EA3F-45FA-81F8-19561BDCE011}">
      <dgm:prSet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dirty="0" smtClean="0"/>
            <a:t>7</a:t>
          </a:r>
          <a:endParaRPr lang="ru-RU" dirty="0"/>
        </a:p>
      </dgm:t>
    </dgm:pt>
    <dgm:pt modelId="{4CF66B5A-250E-4F3B-A4AE-7C28F4F3C75A}" type="parTrans" cxnId="{D72C26EE-3037-417D-ADA6-981C8B59E0CF}">
      <dgm:prSet/>
      <dgm:spPr/>
      <dgm:t>
        <a:bodyPr/>
        <a:lstStyle/>
        <a:p>
          <a:endParaRPr lang="ru-RU"/>
        </a:p>
      </dgm:t>
    </dgm:pt>
    <dgm:pt modelId="{A3EABB1F-D8BB-4A78-85BB-2D8E8E221A9F}" type="sibTrans" cxnId="{D72C26EE-3037-417D-ADA6-981C8B59E0CF}">
      <dgm:prSet/>
      <dgm:spPr/>
      <dgm:t>
        <a:bodyPr/>
        <a:lstStyle/>
        <a:p>
          <a:endParaRPr lang="ru-RU"/>
        </a:p>
      </dgm:t>
    </dgm:pt>
    <dgm:pt modelId="{C2A1B41D-EF11-46DB-A005-F6EDB89E07B9}">
      <dgm:prSet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dirty="0" smtClean="0"/>
            <a:t>8</a:t>
          </a:r>
          <a:endParaRPr lang="ru-RU" dirty="0"/>
        </a:p>
      </dgm:t>
    </dgm:pt>
    <dgm:pt modelId="{06BA88D0-DFAD-4833-908C-24C0D46788B6}" type="parTrans" cxnId="{C9EB1926-7D2F-486F-A0D2-541D095164BE}">
      <dgm:prSet/>
      <dgm:spPr/>
      <dgm:t>
        <a:bodyPr/>
        <a:lstStyle/>
        <a:p>
          <a:endParaRPr lang="ru-RU"/>
        </a:p>
      </dgm:t>
    </dgm:pt>
    <dgm:pt modelId="{AF02CA85-4488-473C-993E-B434032E706E}" type="sibTrans" cxnId="{C9EB1926-7D2F-486F-A0D2-541D095164BE}">
      <dgm:prSet/>
      <dgm:spPr/>
      <dgm:t>
        <a:bodyPr/>
        <a:lstStyle/>
        <a:p>
          <a:endParaRPr lang="ru-RU"/>
        </a:p>
      </dgm:t>
    </dgm:pt>
    <dgm:pt modelId="{820860EF-B3B9-472E-859E-55218DE106FF}" type="pres">
      <dgm:prSet presAssocID="{CDD3D226-1371-4BCF-AF87-BED7B15AD53E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9FCEAAA-5312-4208-9043-E21DF36C169F}" type="pres">
      <dgm:prSet presAssocID="{CDD3D226-1371-4BCF-AF87-BED7B15AD53E}" presName="arrow" presStyleLbl="bgShp" presStyleIdx="0" presStyleCnt="1" custScaleX="44119" custLinFactNeighborX="-52942"/>
      <dgm:spPr>
        <a:solidFill>
          <a:schemeClr val="tx1"/>
        </a:solidFill>
      </dgm:spPr>
    </dgm:pt>
    <dgm:pt modelId="{EA1BB6F5-277E-4FF0-90AC-EC6135AFD756}" type="pres">
      <dgm:prSet presAssocID="{CDD3D226-1371-4BCF-AF87-BED7B15AD53E}" presName="linearProcess" presStyleCnt="0"/>
      <dgm:spPr/>
    </dgm:pt>
    <dgm:pt modelId="{21F54EC6-BF52-4DB4-88F4-80C54DA4D313}" type="pres">
      <dgm:prSet presAssocID="{2D486DE5-1A14-40A2-A339-EAEE206466EF}" presName="text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E70F35-96B2-43B8-A48E-5299B8EFA6CC}" type="pres">
      <dgm:prSet presAssocID="{B44F5018-41E8-4F21-8D12-37A6F8ADE30A}" presName="sibTrans" presStyleCnt="0"/>
      <dgm:spPr/>
    </dgm:pt>
    <dgm:pt modelId="{E3FD82F6-E65F-462D-9272-EC1888098838}" type="pres">
      <dgm:prSet presAssocID="{174B5D6D-ADF7-48F7-8815-964339B976DE}" presName="text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9994F9-5222-461C-8626-0FC3A6F7C7A8}" type="pres">
      <dgm:prSet presAssocID="{057B132A-4248-485F-A53B-A1320439CC4E}" presName="sibTrans" presStyleCnt="0"/>
      <dgm:spPr/>
    </dgm:pt>
    <dgm:pt modelId="{386DB655-B6EB-42C0-92AB-7E8235CE9AF4}" type="pres">
      <dgm:prSet presAssocID="{48D9B227-D1C1-469A-9163-F0A558ABFB50}" presName="text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3228E2-F490-476F-B5CD-DFCC188FE763}" type="pres">
      <dgm:prSet presAssocID="{6AF1D022-CFC7-478B-99C9-B21A90100D82}" presName="sibTrans" presStyleCnt="0"/>
      <dgm:spPr/>
    </dgm:pt>
    <dgm:pt modelId="{70118B2A-3E09-459B-BC03-01D3C4C3B7CE}" type="pres">
      <dgm:prSet presAssocID="{0DA0DA34-1163-425B-A5B2-D066745432F5}" presName="text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5DBC54-B141-4D49-826D-AD39A923E8BD}" type="pres">
      <dgm:prSet presAssocID="{875BE783-2B45-45AB-B431-87822570C599}" presName="sibTrans" presStyleCnt="0"/>
      <dgm:spPr/>
    </dgm:pt>
    <dgm:pt modelId="{D874B0A2-E781-4F8A-8EA6-731F26E58F4C}" type="pres">
      <dgm:prSet presAssocID="{74E0A413-B8A6-4A5A-A8D9-B06A96E34F23}" presName="text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48B6F3-E7BE-4DB5-8F3B-6CF7DF563748}" type="pres">
      <dgm:prSet presAssocID="{4678C839-D57D-4831-9C6F-139D2B898DD3}" presName="sibTrans" presStyleCnt="0"/>
      <dgm:spPr/>
    </dgm:pt>
    <dgm:pt modelId="{B42CC1B6-72AC-4AEE-89AB-5A6E7FCDE3AB}" type="pres">
      <dgm:prSet presAssocID="{75223F04-7184-4A33-8048-F628B1930BC6}" presName="text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31BD79-023C-4876-994E-7B6E32973585}" type="pres">
      <dgm:prSet presAssocID="{30E46450-0D81-4F23-9839-D36383249882}" presName="sibTrans" presStyleCnt="0"/>
      <dgm:spPr/>
    </dgm:pt>
    <dgm:pt modelId="{69709B61-88F6-4F7E-A572-DD6980AFCE97}" type="pres">
      <dgm:prSet presAssocID="{B5594D4B-EA3F-45FA-81F8-19561BDCE011}" presName="text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16AAD8-79BF-4D7C-B84A-3613FB4647B3}" type="pres">
      <dgm:prSet presAssocID="{A3EABB1F-D8BB-4A78-85BB-2D8E8E221A9F}" presName="sibTrans" presStyleCnt="0"/>
      <dgm:spPr/>
    </dgm:pt>
    <dgm:pt modelId="{63DBD212-81A8-45CF-8909-128F2E06257F}" type="pres">
      <dgm:prSet presAssocID="{C2A1B41D-EF11-46DB-A005-F6EDB89E07B9}" presName="text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9EB1926-7D2F-486F-A0D2-541D095164BE}" srcId="{CDD3D226-1371-4BCF-AF87-BED7B15AD53E}" destId="{C2A1B41D-EF11-46DB-A005-F6EDB89E07B9}" srcOrd="7" destOrd="0" parTransId="{06BA88D0-DFAD-4833-908C-24C0D46788B6}" sibTransId="{AF02CA85-4488-473C-993E-B434032E706E}"/>
    <dgm:cxn modelId="{BA44F4A4-8B78-4DFD-A3A8-653B4826CF41}" srcId="{CDD3D226-1371-4BCF-AF87-BED7B15AD53E}" destId="{174B5D6D-ADF7-48F7-8815-964339B976DE}" srcOrd="1" destOrd="0" parTransId="{EDC7BA3E-77C3-48BA-A46C-36A27F75D27F}" sibTransId="{057B132A-4248-485F-A53B-A1320439CC4E}"/>
    <dgm:cxn modelId="{DF829FDC-E7ED-4AC3-876F-A548150F5A5D}" type="presOf" srcId="{75223F04-7184-4A33-8048-F628B1930BC6}" destId="{B42CC1B6-72AC-4AEE-89AB-5A6E7FCDE3AB}" srcOrd="0" destOrd="0" presId="urn:microsoft.com/office/officeart/2005/8/layout/hProcess9"/>
    <dgm:cxn modelId="{8AE57508-4394-4106-BF0C-B5548F657D4D}" srcId="{CDD3D226-1371-4BCF-AF87-BED7B15AD53E}" destId="{0DA0DA34-1163-425B-A5B2-D066745432F5}" srcOrd="3" destOrd="0" parTransId="{8DD4B933-A6DC-4875-AD8B-4CD946441981}" sibTransId="{875BE783-2B45-45AB-B431-87822570C599}"/>
    <dgm:cxn modelId="{396FE5E6-F7D3-4577-B1A5-EB0240255B78}" srcId="{CDD3D226-1371-4BCF-AF87-BED7B15AD53E}" destId="{48D9B227-D1C1-469A-9163-F0A558ABFB50}" srcOrd="2" destOrd="0" parTransId="{6B004600-363D-45EE-A818-B213953117D6}" sibTransId="{6AF1D022-CFC7-478B-99C9-B21A90100D82}"/>
    <dgm:cxn modelId="{A4EBD558-BBCD-4001-8CCC-52636447F330}" type="presOf" srcId="{2D486DE5-1A14-40A2-A339-EAEE206466EF}" destId="{21F54EC6-BF52-4DB4-88F4-80C54DA4D313}" srcOrd="0" destOrd="0" presId="urn:microsoft.com/office/officeart/2005/8/layout/hProcess9"/>
    <dgm:cxn modelId="{AE7CF099-0EAF-4FD3-81AA-9BD56B21B099}" type="presOf" srcId="{0DA0DA34-1163-425B-A5B2-D066745432F5}" destId="{70118B2A-3E09-459B-BC03-01D3C4C3B7CE}" srcOrd="0" destOrd="0" presId="urn:microsoft.com/office/officeart/2005/8/layout/hProcess9"/>
    <dgm:cxn modelId="{1EF6FD02-6F0F-448F-9BC3-ED56CB4ACAFA}" type="presOf" srcId="{C2A1B41D-EF11-46DB-A005-F6EDB89E07B9}" destId="{63DBD212-81A8-45CF-8909-128F2E06257F}" srcOrd="0" destOrd="0" presId="urn:microsoft.com/office/officeart/2005/8/layout/hProcess9"/>
    <dgm:cxn modelId="{2FE9974F-F505-4E07-BC59-E25AF0B73EA9}" type="presOf" srcId="{174B5D6D-ADF7-48F7-8815-964339B976DE}" destId="{E3FD82F6-E65F-462D-9272-EC1888098838}" srcOrd="0" destOrd="0" presId="urn:microsoft.com/office/officeart/2005/8/layout/hProcess9"/>
    <dgm:cxn modelId="{9EC03E08-621D-45C9-908F-B686980FE6D6}" type="presOf" srcId="{CDD3D226-1371-4BCF-AF87-BED7B15AD53E}" destId="{820860EF-B3B9-472E-859E-55218DE106FF}" srcOrd="0" destOrd="0" presId="urn:microsoft.com/office/officeart/2005/8/layout/hProcess9"/>
    <dgm:cxn modelId="{2BCE7685-E980-4B2D-B13F-2084E5F9B353}" type="presOf" srcId="{74E0A413-B8A6-4A5A-A8D9-B06A96E34F23}" destId="{D874B0A2-E781-4F8A-8EA6-731F26E58F4C}" srcOrd="0" destOrd="0" presId="urn:microsoft.com/office/officeart/2005/8/layout/hProcess9"/>
    <dgm:cxn modelId="{9E5F6A63-A7C4-4D78-9B46-0017B21800A6}" type="presOf" srcId="{B5594D4B-EA3F-45FA-81F8-19561BDCE011}" destId="{69709B61-88F6-4F7E-A572-DD6980AFCE97}" srcOrd="0" destOrd="0" presId="urn:microsoft.com/office/officeart/2005/8/layout/hProcess9"/>
    <dgm:cxn modelId="{07FEF72B-6080-4B11-8CB1-C0CF2DE3A0E3}" srcId="{CDD3D226-1371-4BCF-AF87-BED7B15AD53E}" destId="{2D486DE5-1A14-40A2-A339-EAEE206466EF}" srcOrd="0" destOrd="0" parTransId="{59DA9A87-868C-48BA-919F-156EA19C248C}" sibTransId="{B44F5018-41E8-4F21-8D12-37A6F8ADE30A}"/>
    <dgm:cxn modelId="{D72C26EE-3037-417D-ADA6-981C8B59E0CF}" srcId="{CDD3D226-1371-4BCF-AF87-BED7B15AD53E}" destId="{B5594D4B-EA3F-45FA-81F8-19561BDCE011}" srcOrd="6" destOrd="0" parTransId="{4CF66B5A-250E-4F3B-A4AE-7C28F4F3C75A}" sibTransId="{A3EABB1F-D8BB-4A78-85BB-2D8E8E221A9F}"/>
    <dgm:cxn modelId="{2614542E-6BB8-4413-8CBA-3284DE60579F}" type="presOf" srcId="{48D9B227-D1C1-469A-9163-F0A558ABFB50}" destId="{386DB655-B6EB-42C0-92AB-7E8235CE9AF4}" srcOrd="0" destOrd="0" presId="urn:microsoft.com/office/officeart/2005/8/layout/hProcess9"/>
    <dgm:cxn modelId="{D90F1CB7-0419-475B-B118-362A25C1FDEB}" srcId="{CDD3D226-1371-4BCF-AF87-BED7B15AD53E}" destId="{74E0A413-B8A6-4A5A-A8D9-B06A96E34F23}" srcOrd="4" destOrd="0" parTransId="{E11204EB-5A17-4148-BD2E-98C073DDAB01}" sibTransId="{4678C839-D57D-4831-9C6F-139D2B898DD3}"/>
    <dgm:cxn modelId="{6F11371A-CD92-44B2-983C-DDBC7C07DE9B}" srcId="{CDD3D226-1371-4BCF-AF87-BED7B15AD53E}" destId="{75223F04-7184-4A33-8048-F628B1930BC6}" srcOrd="5" destOrd="0" parTransId="{DE14ADA4-E7DE-4055-8D8A-A5FB1DAEDD42}" sibTransId="{30E46450-0D81-4F23-9839-D36383249882}"/>
    <dgm:cxn modelId="{6ACAAF2B-BFE5-4D09-BC6A-F15D7EF7333B}" type="presParOf" srcId="{820860EF-B3B9-472E-859E-55218DE106FF}" destId="{39FCEAAA-5312-4208-9043-E21DF36C169F}" srcOrd="0" destOrd="0" presId="urn:microsoft.com/office/officeart/2005/8/layout/hProcess9"/>
    <dgm:cxn modelId="{A9A81990-0B8B-43DF-9201-84620243013B}" type="presParOf" srcId="{820860EF-B3B9-472E-859E-55218DE106FF}" destId="{EA1BB6F5-277E-4FF0-90AC-EC6135AFD756}" srcOrd="1" destOrd="0" presId="urn:microsoft.com/office/officeart/2005/8/layout/hProcess9"/>
    <dgm:cxn modelId="{0FB49C44-D7A6-4CD7-8CBB-33FE94EE9EA1}" type="presParOf" srcId="{EA1BB6F5-277E-4FF0-90AC-EC6135AFD756}" destId="{21F54EC6-BF52-4DB4-88F4-80C54DA4D313}" srcOrd="0" destOrd="0" presId="urn:microsoft.com/office/officeart/2005/8/layout/hProcess9"/>
    <dgm:cxn modelId="{A80417C0-7D60-41A1-83DE-012B258D7261}" type="presParOf" srcId="{EA1BB6F5-277E-4FF0-90AC-EC6135AFD756}" destId="{6EE70F35-96B2-43B8-A48E-5299B8EFA6CC}" srcOrd="1" destOrd="0" presId="urn:microsoft.com/office/officeart/2005/8/layout/hProcess9"/>
    <dgm:cxn modelId="{DEA26CD1-7287-47C5-BB53-A5B2516416B6}" type="presParOf" srcId="{EA1BB6F5-277E-4FF0-90AC-EC6135AFD756}" destId="{E3FD82F6-E65F-462D-9272-EC1888098838}" srcOrd="2" destOrd="0" presId="urn:microsoft.com/office/officeart/2005/8/layout/hProcess9"/>
    <dgm:cxn modelId="{6FE84B07-4F19-4231-AB9F-AD8F861965FD}" type="presParOf" srcId="{EA1BB6F5-277E-4FF0-90AC-EC6135AFD756}" destId="{519994F9-5222-461C-8626-0FC3A6F7C7A8}" srcOrd="3" destOrd="0" presId="urn:microsoft.com/office/officeart/2005/8/layout/hProcess9"/>
    <dgm:cxn modelId="{07D6B482-8DAC-4C25-8515-2D220D3553F0}" type="presParOf" srcId="{EA1BB6F5-277E-4FF0-90AC-EC6135AFD756}" destId="{386DB655-B6EB-42C0-92AB-7E8235CE9AF4}" srcOrd="4" destOrd="0" presId="urn:microsoft.com/office/officeart/2005/8/layout/hProcess9"/>
    <dgm:cxn modelId="{A00CA766-631A-4B96-A702-2A6F94053CFB}" type="presParOf" srcId="{EA1BB6F5-277E-4FF0-90AC-EC6135AFD756}" destId="{903228E2-F490-476F-B5CD-DFCC188FE763}" srcOrd="5" destOrd="0" presId="urn:microsoft.com/office/officeart/2005/8/layout/hProcess9"/>
    <dgm:cxn modelId="{10E4B8CB-3363-4966-B733-EB800E482434}" type="presParOf" srcId="{EA1BB6F5-277E-4FF0-90AC-EC6135AFD756}" destId="{70118B2A-3E09-459B-BC03-01D3C4C3B7CE}" srcOrd="6" destOrd="0" presId="urn:microsoft.com/office/officeart/2005/8/layout/hProcess9"/>
    <dgm:cxn modelId="{734438DB-7FED-443B-9DF2-3BEB2729F2D9}" type="presParOf" srcId="{EA1BB6F5-277E-4FF0-90AC-EC6135AFD756}" destId="{855DBC54-B141-4D49-826D-AD39A923E8BD}" srcOrd="7" destOrd="0" presId="urn:microsoft.com/office/officeart/2005/8/layout/hProcess9"/>
    <dgm:cxn modelId="{0FA9B6E1-8CFD-477F-9D38-612708938135}" type="presParOf" srcId="{EA1BB6F5-277E-4FF0-90AC-EC6135AFD756}" destId="{D874B0A2-E781-4F8A-8EA6-731F26E58F4C}" srcOrd="8" destOrd="0" presId="urn:microsoft.com/office/officeart/2005/8/layout/hProcess9"/>
    <dgm:cxn modelId="{AD370D63-714B-459C-8FBE-B9A9BF9AC10D}" type="presParOf" srcId="{EA1BB6F5-277E-4FF0-90AC-EC6135AFD756}" destId="{1548B6F3-E7BE-4DB5-8F3B-6CF7DF563748}" srcOrd="9" destOrd="0" presId="urn:microsoft.com/office/officeart/2005/8/layout/hProcess9"/>
    <dgm:cxn modelId="{6FB3E496-0170-4B0B-B82C-0A58616BB8B8}" type="presParOf" srcId="{EA1BB6F5-277E-4FF0-90AC-EC6135AFD756}" destId="{B42CC1B6-72AC-4AEE-89AB-5A6E7FCDE3AB}" srcOrd="10" destOrd="0" presId="urn:microsoft.com/office/officeart/2005/8/layout/hProcess9"/>
    <dgm:cxn modelId="{D2AFAB33-2DA4-4E1A-837A-F6701F72F9C1}" type="presParOf" srcId="{EA1BB6F5-277E-4FF0-90AC-EC6135AFD756}" destId="{B431BD79-023C-4876-994E-7B6E32973585}" srcOrd="11" destOrd="0" presId="urn:microsoft.com/office/officeart/2005/8/layout/hProcess9"/>
    <dgm:cxn modelId="{352AD841-C543-4954-9577-A9C355A15A84}" type="presParOf" srcId="{EA1BB6F5-277E-4FF0-90AC-EC6135AFD756}" destId="{69709B61-88F6-4F7E-A572-DD6980AFCE97}" srcOrd="12" destOrd="0" presId="urn:microsoft.com/office/officeart/2005/8/layout/hProcess9"/>
    <dgm:cxn modelId="{9E3FB7B0-046A-4516-AD68-738B49FA84BD}" type="presParOf" srcId="{EA1BB6F5-277E-4FF0-90AC-EC6135AFD756}" destId="{9216AAD8-79BF-4D7C-B84A-3613FB4647B3}" srcOrd="13" destOrd="0" presId="urn:microsoft.com/office/officeart/2005/8/layout/hProcess9"/>
    <dgm:cxn modelId="{9505D78D-6813-472D-9251-A158C3F6DBC6}" type="presParOf" srcId="{EA1BB6F5-277E-4FF0-90AC-EC6135AFD756}" destId="{63DBD212-81A8-45CF-8909-128F2E06257F}" srcOrd="1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DD3D226-1371-4BCF-AF87-BED7B15AD53E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D486DE5-1A14-40A2-A339-EAEE206466EF}">
      <dgm:prSet phldrT="[Текст]"/>
      <dgm:spPr>
        <a:solidFill>
          <a:schemeClr val="tx1"/>
        </a:solidFill>
      </dgm:spPr>
      <dgm:t>
        <a:bodyPr/>
        <a:lstStyle/>
        <a:p>
          <a:r>
            <a:rPr lang="ru-RU" dirty="0" smtClean="0"/>
            <a:t>1</a:t>
          </a:r>
          <a:endParaRPr lang="ru-RU" dirty="0"/>
        </a:p>
      </dgm:t>
    </dgm:pt>
    <dgm:pt modelId="{59DA9A87-868C-48BA-919F-156EA19C248C}" type="parTrans" cxnId="{07FEF72B-6080-4B11-8CB1-C0CF2DE3A0E3}">
      <dgm:prSet/>
      <dgm:spPr/>
      <dgm:t>
        <a:bodyPr/>
        <a:lstStyle/>
        <a:p>
          <a:endParaRPr lang="ru-RU"/>
        </a:p>
      </dgm:t>
    </dgm:pt>
    <dgm:pt modelId="{B44F5018-41E8-4F21-8D12-37A6F8ADE30A}" type="sibTrans" cxnId="{07FEF72B-6080-4B11-8CB1-C0CF2DE3A0E3}">
      <dgm:prSet/>
      <dgm:spPr/>
      <dgm:t>
        <a:bodyPr/>
        <a:lstStyle/>
        <a:p>
          <a:endParaRPr lang="ru-RU"/>
        </a:p>
      </dgm:t>
    </dgm:pt>
    <dgm:pt modelId="{174B5D6D-ADF7-48F7-8815-964339B976DE}">
      <dgm:prSet phldrT="[Текст]"/>
      <dgm:spPr>
        <a:solidFill>
          <a:schemeClr val="tx1"/>
        </a:solidFill>
      </dgm:spPr>
      <dgm:t>
        <a:bodyPr/>
        <a:lstStyle/>
        <a:p>
          <a:r>
            <a:rPr lang="ru-RU" dirty="0" smtClean="0"/>
            <a:t>2</a:t>
          </a:r>
          <a:endParaRPr lang="ru-RU" dirty="0"/>
        </a:p>
      </dgm:t>
    </dgm:pt>
    <dgm:pt modelId="{EDC7BA3E-77C3-48BA-A46C-36A27F75D27F}" type="parTrans" cxnId="{BA44F4A4-8B78-4DFD-A3A8-653B4826CF41}">
      <dgm:prSet/>
      <dgm:spPr/>
      <dgm:t>
        <a:bodyPr/>
        <a:lstStyle/>
        <a:p>
          <a:endParaRPr lang="ru-RU"/>
        </a:p>
      </dgm:t>
    </dgm:pt>
    <dgm:pt modelId="{057B132A-4248-485F-A53B-A1320439CC4E}" type="sibTrans" cxnId="{BA44F4A4-8B78-4DFD-A3A8-653B4826CF41}">
      <dgm:prSet/>
      <dgm:spPr/>
      <dgm:t>
        <a:bodyPr/>
        <a:lstStyle/>
        <a:p>
          <a:endParaRPr lang="ru-RU"/>
        </a:p>
      </dgm:t>
    </dgm:pt>
    <dgm:pt modelId="{75223F04-7184-4A33-8048-F628B1930BC6}">
      <dgm:prSet phldrT="[Текст]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dirty="0" smtClean="0"/>
            <a:t>6</a:t>
          </a:r>
          <a:endParaRPr lang="ru-RU" dirty="0"/>
        </a:p>
      </dgm:t>
    </dgm:pt>
    <dgm:pt modelId="{DE14ADA4-E7DE-4055-8D8A-A5FB1DAEDD42}" type="parTrans" cxnId="{6F11371A-CD92-44B2-983C-DDBC7C07DE9B}">
      <dgm:prSet/>
      <dgm:spPr/>
      <dgm:t>
        <a:bodyPr/>
        <a:lstStyle/>
        <a:p>
          <a:endParaRPr lang="ru-RU"/>
        </a:p>
      </dgm:t>
    </dgm:pt>
    <dgm:pt modelId="{30E46450-0D81-4F23-9839-D36383249882}" type="sibTrans" cxnId="{6F11371A-CD92-44B2-983C-DDBC7C07DE9B}">
      <dgm:prSet/>
      <dgm:spPr/>
      <dgm:t>
        <a:bodyPr/>
        <a:lstStyle/>
        <a:p>
          <a:endParaRPr lang="ru-RU"/>
        </a:p>
      </dgm:t>
    </dgm:pt>
    <dgm:pt modelId="{74E0A413-B8A6-4A5A-A8D9-B06A96E34F23}">
      <dgm:prSet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dirty="0" smtClean="0"/>
            <a:t>5</a:t>
          </a:r>
          <a:endParaRPr lang="ru-RU" dirty="0"/>
        </a:p>
      </dgm:t>
    </dgm:pt>
    <dgm:pt modelId="{E11204EB-5A17-4148-BD2E-98C073DDAB01}" type="parTrans" cxnId="{D90F1CB7-0419-475B-B118-362A25C1FDEB}">
      <dgm:prSet/>
      <dgm:spPr/>
      <dgm:t>
        <a:bodyPr/>
        <a:lstStyle/>
        <a:p>
          <a:endParaRPr lang="ru-RU"/>
        </a:p>
      </dgm:t>
    </dgm:pt>
    <dgm:pt modelId="{4678C839-D57D-4831-9C6F-139D2B898DD3}" type="sibTrans" cxnId="{D90F1CB7-0419-475B-B118-362A25C1FDEB}">
      <dgm:prSet/>
      <dgm:spPr/>
      <dgm:t>
        <a:bodyPr/>
        <a:lstStyle/>
        <a:p>
          <a:endParaRPr lang="ru-RU"/>
        </a:p>
      </dgm:t>
    </dgm:pt>
    <dgm:pt modelId="{48D9B227-D1C1-469A-9163-F0A558ABFB50}">
      <dgm:prSet/>
      <dgm:spPr>
        <a:solidFill>
          <a:schemeClr val="tx1"/>
        </a:solidFill>
      </dgm:spPr>
      <dgm:t>
        <a:bodyPr/>
        <a:lstStyle/>
        <a:p>
          <a:r>
            <a:rPr lang="ru-RU" dirty="0" smtClean="0"/>
            <a:t>3</a:t>
          </a:r>
          <a:endParaRPr lang="ru-RU" dirty="0"/>
        </a:p>
      </dgm:t>
    </dgm:pt>
    <dgm:pt modelId="{6B004600-363D-45EE-A818-B213953117D6}" type="parTrans" cxnId="{396FE5E6-F7D3-4577-B1A5-EB0240255B78}">
      <dgm:prSet/>
      <dgm:spPr/>
      <dgm:t>
        <a:bodyPr/>
        <a:lstStyle/>
        <a:p>
          <a:endParaRPr lang="ru-RU"/>
        </a:p>
      </dgm:t>
    </dgm:pt>
    <dgm:pt modelId="{6AF1D022-CFC7-478B-99C9-B21A90100D82}" type="sibTrans" cxnId="{396FE5E6-F7D3-4577-B1A5-EB0240255B78}">
      <dgm:prSet/>
      <dgm:spPr/>
      <dgm:t>
        <a:bodyPr/>
        <a:lstStyle/>
        <a:p>
          <a:endParaRPr lang="ru-RU"/>
        </a:p>
      </dgm:t>
    </dgm:pt>
    <dgm:pt modelId="{0DA0DA34-1163-425B-A5B2-D066745432F5}">
      <dgm:prSet/>
      <dgm:spPr>
        <a:solidFill>
          <a:schemeClr val="tx1"/>
        </a:solidFill>
      </dgm:spPr>
      <dgm:t>
        <a:bodyPr/>
        <a:lstStyle/>
        <a:p>
          <a:r>
            <a:rPr lang="ru-RU" dirty="0" smtClean="0"/>
            <a:t>4</a:t>
          </a:r>
          <a:endParaRPr lang="ru-RU" dirty="0"/>
        </a:p>
      </dgm:t>
    </dgm:pt>
    <dgm:pt modelId="{8DD4B933-A6DC-4875-AD8B-4CD946441981}" type="parTrans" cxnId="{8AE57508-4394-4106-BF0C-B5548F657D4D}">
      <dgm:prSet/>
      <dgm:spPr/>
      <dgm:t>
        <a:bodyPr/>
        <a:lstStyle/>
        <a:p>
          <a:endParaRPr lang="ru-RU"/>
        </a:p>
      </dgm:t>
    </dgm:pt>
    <dgm:pt modelId="{875BE783-2B45-45AB-B431-87822570C599}" type="sibTrans" cxnId="{8AE57508-4394-4106-BF0C-B5548F657D4D}">
      <dgm:prSet/>
      <dgm:spPr/>
      <dgm:t>
        <a:bodyPr/>
        <a:lstStyle/>
        <a:p>
          <a:endParaRPr lang="ru-RU"/>
        </a:p>
      </dgm:t>
    </dgm:pt>
    <dgm:pt modelId="{B5594D4B-EA3F-45FA-81F8-19561BDCE011}">
      <dgm:prSet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dirty="0" smtClean="0"/>
            <a:t>7</a:t>
          </a:r>
          <a:endParaRPr lang="ru-RU" dirty="0"/>
        </a:p>
      </dgm:t>
    </dgm:pt>
    <dgm:pt modelId="{4CF66B5A-250E-4F3B-A4AE-7C28F4F3C75A}" type="parTrans" cxnId="{D72C26EE-3037-417D-ADA6-981C8B59E0CF}">
      <dgm:prSet/>
      <dgm:spPr/>
      <dgm:t>
        <a:bodyPr/>
        <a:lstStyle/>
        <a:p>
          <a:endParaRPr lang="ru-RU"/>
        </a:p>
      </dgm:t>
    </dgm:pt>
    <dgm:pt modelId="{A3EABB1F-D8BB-4A78-85BB-2D8E8E221A9F}" type="sibTrans" cxnId="{D72C26EE-3037-417D-ADA6-981C8B59E0CF}">
      <dgm:prSet/>
      <dgm:spPr/>
      <dgm:t>
        <a:bodyPr/>
        <a:lstStyle/>
        <a:p>
          <a:endParaRPr lang="ru-RU"/>
        </a:p>
      </dgm:t>
    </dgm:pt>
    <dgm:pt modelId="{C2A1B41D-EF11-46DB-A005-F6EDB89E07B9}">
      <dgm:prSet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dirty="0" smtClean="0"/>
            <a:t>8</a:t>
          </a:r>
          <a:endParaRPr lang="ru-RU" dirty="0"/>
        </a:p>
      </dgm:t>
    </dgm:pt>
    <dgm:pt modelId="{06BA88D0-DFAD-4833-908C-24C0D46788B6}" type="parTrans" cxnId="{C9EB1926-7D2F-486F-A0D2-541D095164BE}">
      <dgm:prSet/>
      <dgm:spPr/>
      <dgm:t>
        <a:bodyPr/>
        <a:lstStyle/>
        <a:p>
          <a:endParaRPr lang="ru-RU"/>
        </a:p>
      </dgm:t>
    </dgm:pt>
    <dgm:pt modelId="{AF02CA85-4488-473C-993E-B434032E706E}" type="sibTrans" cxnId="{C9EB1926-7D2F-486F-A0D2-541D095164BE}">
      <dgm:prSet/>
      <dgm:spPr/>
      <dgm:t>
        <a:bodyPr/>
        <a:lstStyle/>
        <a:p>
          <a:endParaRPr lang="ru-RU"/>
        </a:p>
      </dgm:t>
    </dgm:pt>
    <dgm:pt modelId="{820860EF-B3B9-472E-859E-55218DE106FF}" type="pres">
      <dgm:prSet presAssocID="{CDD3D226-1371-4BCF-AF87-BED7B15AD53E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9FCEAAA-5312-4208-9043-E21DF36C169F}" type="pres">
      <dgm:prSet presAssocID="{CDD3D226-1371-4BCF-AF87-BED7B15AD53E}" presName="arrow" presStyleLbl="bgShp" presStyleIdx="0" presStyleCnt="1" custScaleX="60296" custLinFactNeighborX="-52942"/>
      <dgm:spPr>
        <a:solidFill>
          <a:schemeClr val="tx1"/>
        </a:solidFill>
      </dgm:spPr>
    </dgm:pt>
    <dgm:pt modelId="{EA1BB6F5-277E-4FF0-90AC-EC6135AFD756}" type="pres">
      <dgm:prSet presAssocID="{CDD3D226-1371-4BCF-AF87-BED7B15AD53E}" presName="linearProcess" presStyleCnt="0"/>
      <dgm:spPr/>
    </dgm:pt>
    <dgm:pt modelId="{21F54EC6-BF52-4DB4-88F4-80C54DA4D313}" type="pres">
      <dgm:prSet presAssocID="{2D486DE5-1A14-40A2-A339-EAEE206466EF}" presName="text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E70F35-96B2-43B8-A48E-5299B8EFA6CC}" type="pres">
      <dgm:prSet presAssocID="{B44F5018-41E8-4F21-8D12-37A6F8ADE30A}" presName="sibTrans" presStyleCnt="0"/>
      <dgm:spPr/>
    </dgm:pt>
    <dgm:pt modelId="{E3FD82F6-E65F-462D-9272-EC1888098838}" type="pres">
      <dgm:prSet presAssocID="{174B5D6D-ADF7-48F7-8815-964339B976DE}" presName="text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9994F9-5222-461C-8626-0FC3A6F7C7A8}" type="pres">
      <dgm:prSet presAssocID="{057B132A-4248-485F-A53B-A1320439CC4E}" presName="sibTrans" presStyleCnt="0"/>
      <dgm:spPr/>
    </dgm:pt>
    <dgm:pt modelId="{386DB655-B6EB-42C0-92AB-7E8235CE9AF4}" type="pres">
      <dgm:prSet presAssocID="{48D9B227-D1C1-469A-9163-F0A558ABFB50}" presName="text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3228E2-F490-476F-B5CD-DFCC188FE763}" type="pres">
      <dgm:prSet presAssocID="{6AF1D022-CFC7-478B-99C9-B21A90100D82}" presName="sibTrans" presStyleCnt="0"/>
      <dgm:spPr/>
    </dgm:pt>
    <dgm:pt modelId="{70118B2A-3E09-459B-BC03-01D3C4C3B7CE}" type="pres">
      <dgm:prSet presAssocID="{0DA0DA34-1163-425B-A5B2-D066745432F5}" presName="text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5DBC54-B141-4D49-826D-AD39A923E8BD}" type="pres">
      <dgm:prSet presAssocID="{875BE783-2B45-45AB-B431-87822570C599}" presName="sibTrans" presStyleCnt="0"/>
      <dgm:spPr/>
    </dgm:pt>
    <dgm:pt modelId="{D874B0A2-E781-4F8A-8EA6-731F26E58F4C}" type="pres">
      <dgm:prSet presAssocID="{74E0A413-B8A6-4A5A-A8D9-B06A96E34F23}" presName="text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48B6F3-E7BE-4DB5-8F3B-6CF7DF563748}" type="pres">
      <dgm:prSet presAssocID="{4678C839-D57D-4831-9C6F-139D2B898DD3}" presName="sibTrans" presStyleCnt="0"/>
      <dgm:spPr/>
    </dgm:pt>
    <dgm:pt modelId="{B42CC1B6-72AC-4AEE-89AB-5A6E7FCDE3AB}" type="pres">
      <dgm:prSet presAssocID="{75223F04-7184-4A33-8048-F628B1930BC6}" presName="text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31BD79-023C-4876-994E-7B6E32973585}" type="pres">
      <dgm:prSet presAssocID="{30E46450-0D81-4F23-9839-D36383249882}" presName="sibTrans" presStyleCnt="0"/>
      <dgm:spPr/>
    </dgm:pt>
    <dgm:pt modelId="{69709B61-88F6-4F7E-A572-DD6980AFCE97}" type="pres">
      <dgm:prSet presAssocID="{B5594D4B-EA3F-45FA-81F8-19561BDCE011}" presName="text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16AAD8-79BF-4D7C-B84A-3613FB4647B3}" type="pres">
      <dgm:prSet presAssocID="{A3EABB1F-D8BB-4A78-85BB-2D8E8E221A9F}" presName="sibTrans" presStyleCnt="0"/>
      <dgm:spPr/>
    </dgm:pt>
    <dgm:pt modelId="{63DBD212-81A8-45CF-8909-128F2E06257F}" type="pres">
      <dgm:prSet presAssocID="{C2A1B41D-EF11-46DB-A005-F6EDB89E07B9}" presName="text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72C26EE-3037-417D-ADA6-981C8B59E0CF}" srcId="{CDD3D226-1371-4BCF-AF87-BED7B15AD53E}" destId="{B5594D4B-EA3F-45FA-81F8-19561BDCE011}" srcOrd="6" destOrd="0" parTransId="{4CF66B5A-250E-4F3B-A4AE-7C28F4F3C75A}" sibTransId="{A3EABB1F-D8BB-4A78-85BB-2D8E8E221A9F}"/>
    <dgm:cxn modelId="{3743AB74-1C05-4F46-97EA-C49ED3C0E87F}" type="presOf" srcId="{48D9B227-D1C1-469A-9163-F0A558ABFB50}" destId="{386DB655-B6EB-42C0-92AB-7E8235CE9AF4}" srcOrd="0" destOrd="0" presId="urn:microsoft.com/office/officeart/2005/8/layout/hProcess9"/>
    <dgm:cxn modelId="{396FE5E6-F7D3-4577-B1A5-EB0240255B78}" srcId="{CDD3D226-1371-4BCF-AF87-BED7B15AD53E}" destId="{48D9B227-D1C1-469A-9163-F0A558ABFB50}" srcOrd="2" destOrd="0" parTransId="{6B004600-363D-45EE-A818-B213953117D6}" sibTransId="{6AF1D022-CFC7-478B-99C9-B21A90100D82}"/>
    <dgm:cxn modelId="{CC1CDE34-FAF5-47E2-AD19-90481B899D93}" type="presOf" srcId="{74E0A413-B8A6-4A5A-A8D9-B06A96E34F23}" destId="{D874B0A2-E781-4F8A-8EA6-731F26E58F4C}" srcOrd="0" destOrd="0" presId="urn:microsoft.com/office/officeart/2005/8/layout/hProcess9"/>
    <dgm:cxn modelId="{8AE57508-4394-4106-BF0C-B5548F657D4D}" srcId="{CDD3D226-1371-4BCF-AF87-BED7B15AD53E}" destId="{0DA0DA34-1163-425B-A5B2-D066745432F5}" srcOrd="3" destOrd="0" parTransId="{8DD4B933-A6DC-4875-AD8B-4CD946441981}" sibTransId="{875BE783-2B45-45AB-B431-87822570C599}"/>
    <dgm:cxn modelId="{9638E83F-A21A-4B5E-A579-D01A9BFD9E14}" type="presOf" srcId="{B5594D4B-EA3F-45FA-81F8-19561BDCE011}" destId="{69709B61-88F6-4F7E-A572-DD6980AFCE97}" srcOrd="0" destOrd="0" presId="urn:microsoft.com/office/officeart/2005/8/layout/hProcess9"/>
    <dgm:cxn modelId="{BA44F4A4-8B78-4DFD-A3A8-653B4826CF41}" srcId="{CDD3D226-1371-4BCF-AF87-BED7B15AD53E}" destId="{174B5D6D-ADF7-48F7-8815-964339B976DE}" srcOrd="1" destOrd="0" parTransId="{EDC7BA3E-77C3-48BA-A46C-36A27F75D27F}" sibTransId="{057B132A-4248-485F-A53B-A1320439CC4E}"/>
    <dgm:cxn modelId="{ED8D1BDD-1F15-4671-971C-D075953F8514}" type="presOf" srcId="{CDD3D226-1371-4BCF-AF87-BED7B15AD53E}" destId="{820860EF-B3B9-472E-859E-55218DE106FF}" srcOrd="0" destOrd="0" presId="urn:microsoft.com/office/officeart/2005/8/layout/hProcess9"/>
    <dgm:cxn modelId="{B716FE62-E2D7-43DD-9C62-500E05D764CA}" type="presOf" srcId="{174B5D6D-ADF7-48F7-8815-964339B976DE}" destId="{E3FD82F6-E65F-462D-9272-EC1888098838}" srcOrd="0" destOrd="0" presId="urn:microsoft.com/office/officeart/2005/8/layout/hProcess9"/>
    <dgm:cxn modelId="{FBC1BBBB-111D-43DF-A684-F8F2B599EC85}" type="presOf" srcId="{75223F04-7184-4A33-8048-F628B1930BC6}" destId="{B42CC1B6-72AC-4AEE-89AB-5A6E7FCDE3AB}" srcOrd="0" destOrd="0" presId="urn:microsoft.com/office/officeart/2005/8/layout/hProcess9"/>
    <dgm:cxn modelId="{6F11371A-CD92-44B2-983C-DDBC7C07DE9B}" srcId="{CDD3D226-1371-4BCF-AF87-BED7B15AD53E}" destId="{75223F04-7184-4A33-8048-F628B1930BC6}" srcOrd="5" destOrd="0" parTransId="{DE14ADA4-E7DE-4055-8D8A-A5FB1DAEDD42}" sibTransId="{30E46450-0D81-4F23-9839-D36383249882}"/>
    <dgm:cxn modelId="{AC8958A4-73AF-43A4-AF94-84C5DE877094}" type="presOf" srcId="{C2A1B41D-EF11-46DB-A005-F6EDB89E07B9}" destId="{63DBD212-81A8-45CF-8909-128F2E06257F}" srcOrd="0" destOrd="0" presId="urn:microsoft.com/office/officeart/2005/8/layout/hProcess9"/>
    <dgm:cxn modelId="{07FEF72B-6080-4B11-8CB1-C0CF2DE3A0E3}" srcId="{CDD3D226-1371-4BCF-AF87-BED7B15AD53E}" destId="{2D486DE5-1A14-40A2-A339-EAEE206466EF}" srcOrd="0" destOrd="0" parTransId="{59DA9A87-868C-48BA-919F-156EA19C248C}" sibTransId="{B44F5018-41E8-4F21-8D12-37A6F8ADE30A}"/>
    <dgm:cxn modelId="{8D35180F-131C-4796-B3D8-A54756C25C98}" type="presOf" srcId="{0DA0DA34-1163-425B-A5B2-D066745432F5}" destId="{70118B2A-3E09-459B-BC03-01D3C4C3B7CE}" srcOrd="0" destOrd="0" presId="urn:microsoft.com/office/officeart/2005/8/layout/hProcess9"/>
    <dgm:cxn modelId="{D90F1CB7-0419-475B-B118-362A25C1FDEB}" srcId="{CDD3D226-1371-4BCF-AF87-BED7B15AD53E}" destId="{74E0A413-B8A6-4A5A-A8D9-B06A96E34F23}" srcOrd="4" destOrd="0" parTransId="{E11204EB-5A17-4148-BD2E-98C073DDAB01}" sibTransId="{4678C839-D57D-4831-9C6F-139D2B898DD3}"/>
    <dgm:cxn modelId="{C9EB1926-7D2F-486F-A0D2-541D095164BE}" srcId="{CDD3D226-1371-4BCF-AF87-BED7B15AD53E}" destId="{C2A1B41D-EF11-46DB-A005-F6EDB89E07B9}" srcOrd="7" destOrd="0" parTransId="{06BA88D0-DFAD-4833-908C-24C0D46788B6}" sibTransId="{AF02CA85-4488-473C-993E-B434032E706E}"/>
    <dgm:cxn modelId="{4EF952DE-7D6C-4516-BB23-485F7885F2A5}" type="presOf" srcId="{2D486DE5-1A14-40A2-A339-EAEE206466EF}" destId="{21F54EC6-BF52-4DB4-88F4-80C54DA4D313}" srcOrd="0" destOrd="0" presId="urn:microsoft.com/office/officeart/2005/8/layout/hProcess9"/>
    <dgm:cxn modelId="{677DF24F-2292-45F9-BE97-B791A7FCB51D}" type="presParOf" srcId="{820860EF-B3B9-472E-859E-55218DE106FF}" destId="{39FCEAAA-5312-4208-9043-E21DF36C169F}" srcOrd="0" destOrd="0" presId="urn:microsoft.com/office/officeart/2005/8/layout/hProcess9"/>
    <dgm:cxn modelId="{2DC2F639-9E0D-4D54-B0DF-BA897A0DBC41}" type="presParOf" srcId="{820860EF-B3B9-472E-859E-55218DE106FF}" destId="{EA1BB6F5-277E-4FF0-90AC-EC6135AFD756}" srcOrd="1" destOrd="0" presId="urn:microsoft.com/office/officeart/2005/8/layout/hProcess9"/>
    <dgm:cxn modelId="{7B304B05-A2CA-43E1-AA06-CC463D8091F4}" type="presParOf" srcId="{EA1BB6F5-277E-4FF0-90AC-EC6135AFD756}" destId="{21F54EC6-BF52-4DB4-88F4-80C54DA4D313}" srcOrd="0" destOrd="0" presId="urn:microsoft.com/office/officeart/2005/8/layout/hProcess9"/>
    <dgm:cxn modelId="{CC58A064-87F8-412C-B84D-454CFCD8B656}" type="presParOf" srcId="{EA1BB6F5-277E-4FF0-90AC-EC6135AFD756}" destId="{6EE70F35-96B2-43B8-A48E-5299B8EFA6CC}" srcOrd="1" destOrd="0" presId="urn:microsoft.com/office/officeart/2005/8/layout/hProcess9"/>
    <dgm:cxn modelId="{F36553D7-0BF4-47FE-AD75-BE586B2262A4}" type="presParOf" srcId="{EA1BB6F5-277E-4FF0-90AC-EC6135AFD756}" destId="{E3FD82F6-E65F-462D-9272-EC1888098838}" srcOrd="2" destOrd="0" presId="urn:microsoft.com/office/officeart/2005/8/layout/hProcess9"/>
    <dgm:cxn modelId="{734FA13B-482B-4ABF-AA06-B280EBF6AAF5}" type="presParOf" srcId="{EA1BB6F5-277E-4FF0-90AC-EC6135AFD756}" destId="{519994F9-5222-461C-8626-0FC3A6F7C7A8}" srcOrd="3" destOrd="0" presId="urn:microsoft.com/office/officeart/2005/8/layout/hProcess9"/>
    <dgm:cxn modelId="{33DD12FC-290E-4B0C-AE6D-8F5C6F4AF6D1}" type="presParOf" srcId="{EA1BB6F5-277E-4FF0-90AC-EC6135AFD756}" destId="{386DB655-B6EB-42C0-92AB-7E8235CE9AF4}" srcOrd="4" destOrd="0" presId="urn:microsoft.com/office/officeart/2005/8/layout/hProcess9"/>
    <dgm:cxn modelId="{01BBADD4-8546-4C00-82EA-BC2903C8255D}" type="presParOf" srcId="{EA1BB6F5-277E-4FF0-90AC-EC6135AFD756}" destId="{903228E2-F490-476F-B5CD-DFCC188FE763}" srcOrd="5" destOrd="0" presId="urn:microsoft.com/office/officeart/2005/8/layout/hProcess9"/>
    <dgm:cxn modelId="{2B511491-7947-4167-8E9B-EB7C30761322}" type="presParOf" srcId="{EA1BB6F5-277E-4FF0-90AC-EC6135AFD756}" destId="{70118B2A-3E09-459B-BC03-01D3C4C3B7CE}" srcOrd="6" destOrd="0" presId="urn:microsoft.com/office/officeart/2005/8/layout/hProcess9"/>
    <dgm:cxn modelId="{5F9EE128-079A-46FA-9777-35E0F77229A2}" type="presParOf" srcId="{EA1BB6F5-277E-4FF0-90AC-EC6135AFD756}" destId="{855DBC54-B141-4D49-826D-AD39A923E8BD}" srcOrd="7" destOrd="0" presId="urn:microsoft.com/office/officeart/2005/8/layout/hProcess9"/>
    <dgm:cxn modelId="{93A89480-D206-4587-9070-B4D076AF28AA}" type="presParOf" srcId="{EA1BB6F5-277E-4FF0-90AC-EC6135AFD756}" destId="{D874B0A2-E781-4F8A-8EA6-731F26E58F4C}" srcOrd="8" destOrd="0" presId="urn:microsoft.com/office/officeart/2005/8/layout/hProcess9"/>
    <dgm:cxn modelId="{1E684529-3FE8-435D-AE98-81B0B3FC5FB1}" type="presParOf" srcId="{EA1BB6F5-277E-4FF0-90AC-EC6135AFD756}" destId="{1548B6F3-E7BE-4DB5-8F3B-6CF7DF563748}" srcOrd="9" destOrd="0" presId="urn:microsoft.com/office/officeart/2005/8/layout/hProcess9"/>
    <dgm:cxn modelId="{60968796-B5FC-424F-AD55-BDE45008D299}" type="presParOf" srcId="{EA1BB6F5-277E-4FF0-90AC-EC6135AFD756}" destId="{B42CC1B6-72AC-4AEE-89AB-5A6E7FCDE3AB}" srcOrd="10" destOrd="0" presId="urn:microsoft.com/office/officeart/2005/8/layout/hProcess9"/>
    <dgm:cxn modelId="{525DEDEC-8812-4371-884C-E537934A08CC}" type="presParOf" srcId="{EA1BB6F5-277E-4FF0-90AC-EC6135AFD756}" destId="{B431BD79-023C-4876-994E-7B6E32973585}" srcOrd="11" destOrd="0" presId="urn:microsoft.com/office/officeart/2005/8/layout/hProcess9"/>
    <dgm:cxn modelId="{BEEB746F-713C-4125-884E-4E92267F519D}" type="presParOf" srcId="{EA1BB6F5-277E-4FF0-90AC-EC6135AFD756}" destId="{69709B61-88F6-4F7E-A572-DD6980AFCE97}" srcOrd="12" destOrd="0" presId="urn:microsoft.com/office/officeart/2005/8/layout/hProcess9"/>
    <dgm:cxn modelId="{2D88D115-CC55-478B-ABBE-064FE0F3C37E}" type="presParOf" srcId="{EA1BB6F5-277E-4FF0-90AC-EC6135AFD756}" destId="{9216AAD8-79BF-4D7C-B84A-3613FB4647B3}" srcOrd="13" destOrd="0" presId="urn:microsoft.com/office/officeart/2005/8/layout/hProcess9"/>
    <dgm:cxn modelId="{B4D03A58-12AD-45A5-B67B-58A9FBDD1A2A}" type="presParOf" srcId="{EA1BB6F5-277E-4FF0-90AC-EC6135AFD756}" destId="{63DBD212-81A8-45CF-8909-128F2E06257F}" srcOrd="1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DD3D226-1371-4BCF-AF87-BED7B15AD53E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D486DE5-1A14-40A2-A339-EAEE206466EF}">
      <dgm:prSet phldrT="[Текст]"/>
      <dgm:spPr>
        <a:solidFill>
          <a:schemeClr val="tx1"/>
        </a:solidFill>
      </dgm:spPr>
      <dgm:t>
        <a:bodyPr/>
        <a:lstStyle/>
        <a:p>
          <a:r>
            <a:rPr lang="ru-RU" dirty="0" smtClean="0"/>
            <a:t>1</a:t>
          </a:r>
          <a:endParaRPr lang="ru-RU" dirty="0"/>
        </a:p>
      </dgm:t>
    </dgm:pt>
    <dgm:pt modelId="{59DA9A87-868C-48BA-919F-156EA19C248C}" type="parTrans" cxnId="{07FEF72B-6080-4B11-8CB1-C0CF2DE3A0E3}">
      <dgm:prSet/>
      <dgm:spPr/>
      <dgm:t>
        <a:bodyPr/>
        <a:lstStyle/>
        <a:p>
          <a:endParaRPr lang="ru-RU"/>
        </a:p>
      </dgm:t>
    </dgm:pt>
    <dgm:pt modelId="{B44F5018-41E8-4F21-8D12-37A6F8ADE30A}" type="sibTrans" cxnId="{07FEF72B-6080-4B11-8CB1-C0CF2DE3A0E3}">
      <dgm:prSet/>
      <dgm:spPr/>
      <dgm:t>
        <a:bodyPr/>
        <a:lstStyle/>
        <a:p>
          <a:endParaRPr lang="ru-RU"/>
        </a:p>
      </dgm:t>
    </dgm:pt>
    <dgm:pt modelId="{174B5D6D-ADF7-48F7-8815-964339B976DE}">
      <dgm:prSet phldrT="[Текст]"/>
      <dgm:spPr>
        <a:solidFill>
          <a:schemeClr val="tx1"/>
        </a:solidFill>
      </dgm:spPr>
      <dgm:t>
        <a:bodyPr/>
        <a:lstStyle/>
        <a:p>
          <a:r>
            <a:rPr lang="ru-RU" dirty="0" smtClean="0"/>
            <a:t>2</a:t>
          </a:r>
          <a:endParaRPr lang="ru-RU" dirty="0"/>
        </a:p>
      </dgm:t>
    </dgm:pt>
    <dgm:pt modelId="{EDC7BA3E-77C3-48BA-A46C-36A27F75D27F}" type="parTrans" cxnId="{BA44F4A4-8B78-4DFD-A3A8-653B4826CF41}">
      <dgm:prSet/>
      <dgm:spPr/>
      <dgm:t>
        <a:bodyPr/>
        <a:lstStyle/>
        <a:p>
          <a:endParaRPr lang="ru-RU"/>
        </a:p>
      </dgm:t>
    </dgm:pt>
    <dgm:pt modelId="{057B132A-4248-485F-A53B-A1320439CC4E}" type="sibTrans" cxnId="{BA44F4A4-8B78-4DFD-A3A8-653B4826CF41}">
      <dgm:prSet/>
      <dgm:spPr/>
      <dgm:t>
        <a:bodyPr/>
        <a:lstStyle/>
        <a:p>
          <a:endParaRPr lang="ru-RU"/>
        </a:p>
      </dgm:t>
    </dgm:pt>
    <dgm:pt modelId="{75223F04-7184-4A33-8048-F628B1930BC6}">
      <dgm:prSet phldrT="[Текст]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dirty="0" smtClean="0"/>
            <a:t>6</a:t>
          </a:r>
          <a:endParaRPr lang="ru-RU" dirty="0"/>
        </a:p>
      </dgm:t>
    </dgm:pt>
    <dgm:pt modelId="{DE14ADA4-E7DE-4055-8D8A-A5FB1DAEDD42}" type="parTrans" cxnId="{6F11371A-CD92-44B2-983C-DDBC7C07DE9B}">
      <dgm:prSet/>
      <dgm:spPr/>
      <dgm:t>
        <a:bodyPr/>
        <a:lstStyle/>
        <a:p>
          <a:endParaRPr lang="ru-RU"/>
        </a:p>
      </dgm:t>
    </dgm:pt>
    <dgm:pt modelId="{30E46450-0D81-4F23-9839-D36383249882}" type="sibTrans" cxnId="{6F11371A-CD92-44B2-983C-DDBC7C07DE9B}">
      <dgm:prSet/>
      <dgm:spPr/>
      <dgm:t>
        <a:bodyPr/>
        <a:lstStyle/>
        <a:p>
          <a:endParaRPr lang="ru-RU"/>
        </a:p>
      </dgm:t>
    </dgm:pt>
    <dgm:pt modelId="{74E0A413-B8A6-4A5A-A8D9-B06A96E34F23}">
      <dgm:prSet/>
      <dgm:spPr>
        <a:solidFill>
          <a:schemeClr val="tx1"/>
        </a:solidFill>
      </dgm:spPr>
      <dgm:t>
        <a:bodyPr/>
        <a:lstStyle/>
        <a:p>
          <a:r>
            <a:rPr lang="ru-RU" dirty="0" smtClean="0"/>
            <a:t>5</a:t>
          </a:r>
          <a:endParaRPr lang="ru-RU" dirty="0"/>
        </a:p>
      </dgm:t>
    </dgm:pt>
    <dgm:pt modelId="{E11204EB-5A17-4148-BD2E-98C073DDAB01}" type="parTrans" cxnId="{D90F1CB7-0419-475B-B118-362A25C1FDEB}">
      <dgm:prSet/>
      <dgm:spPr/>
      <dgm:t>
        <a:bodyPr/>
        <a:lstStyle/>
        <a:p>
          <a:endParaRPr lang="ru-RU"/>
        </a:p>
      </dgm:t>
    </dgm:pt>
    <dgm:pt modelId="{4678C839-D57D-4831-9C6F-139D2B898DD3}" type="sibTrans" cxnId="{D90F1CB7-0419-475B-B118-362A25C1FDEB}">
      <dgm:prSet/>
      <dgm:spPr/>
      <dgm:t>
        <a:bodyPr/>
        <a:lstStyle/>
        <a:p>
          <a:endParaRPr lang="ru-RU"/>
        </a:p>
      </dgm:t>
    </dgm:pt>
    <dgm:pt modelId="{48D9B227-D1C1-469A-9163-F0A558ABFB50}">
      <dgm:prSet/>
      <dgm:spPr>
        <a:solidFill>
          <a:schemeClr val="tx1"/>
        </a:solidFill>
      </dgm:spPr>
      <dgm:t>
        <a:bodyPr/>
        <a:lstStyle/>
        <a:p>
          <a:r>
            <a:rPr lang="ru-RU" dirty="0" smtClean="0"/>
            <a:t>3</a:t>
          </a:r>
          <a:endParaRPr lang="ru-RU" dirty="0"/>
        </a:p>
      </dgm:t>
    </dgm:pt>
    <dgm:pt modelId="{6B004600-363D-45EE-A818-B213953117D6}" type="parTrans" cxnId="{396FE5E6-F7D3-4577-B1A5-EB0240255B78}">
      <dgm:prSet/>
      <dgm:spPr/>
      <dgm:t>
        <a:bodyPr/>
        <a:lstStyle/>
        <a:p>
          <a:endParaRPr lang="ru-RU"/>
        </a:p>
      </dgm:t>
    </dgm:pt>
    <dgm:pt modelId="{6AF1D022-CFC7-478B-99C9-B21A90100D82}" type="sibTrans" cxnId="{396FE5E6-F7D3-4577-B1A5-EB0240255B78}">
      <dgm:prSet/>
      <dgm:spPr/>
      <dgm:t>
        <a:bodyPr/>
        <a:lstStyle/>
        <a:p>
          <a:endParaRPr lang="ru-RU"/>
        </a:p>
      </dgm:t>
    </dgm:pt>
    <dgm:pt modelId="{0DA0DA34-1163-425B-A5B2-D066745432F5}">
      <dgm:prSet/>
      <dgm:spPr>
        <a:solidFill>
          <a:schemeClr val="tx1"/>
        </a:solidFill>
      </dgm:spPr>
      <dgm:t>
        <a:bodyPr/>
        <a:lstStyle/>
        <a:p>
          <a:r>
            <a:rPr lang="ru-RU" dirty="0" smtClean="0"/>
            <a:t>4</a:t>
          </a:r>
          <a:endParaRPr lang="ru-RU" dirty="0"/>
        </a:p>
      </dgm:t>
    </dgm:pt>
    <dgm:pt modelId="{8DD4B933-A6DC-4875-AD8B-4CD946441981}" type="parTrans" cxnId="{8AE57508-4394-4106-BF0C-B5548F657D4D}">
      <dgm:prSet/>
      <dgm:spPr/>
      <dgm:t>
        <a:bodyPr/>
        <a:lstStyle/>
        <a:p>
          <a:endParaRPr lang="ru-RU"/>
        </a:p>
      </dgm:t>
    </dgm:pt>
    <dgm:pt modelId="{875BE783-2B45-45AB-B431-87822570C599}" type="sibTrans" cxnId="{8AE57508-4394-4106-BF0C-B5548F657D4D}">
      <dgm:prSet/>
      <dgm:spPr/>
      <dgm:t>
        <a:bodyPr/>
        <a:lstStyle/>
        <a:p>
          <a:endParaRPr lang="ru-RU"/>
        </a:p>
      </dgm:t>
    </dgm:pt>
    <dgm:pt modelId="{B5594D4B-EA3F-45FA-81F8-19561BDCE011}">
      <dgm:prSet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dirty="0" smtClean="0"/>
            <a:t>7</a:t>
          </a:r>
          <a:endParaRPr lang="ru-RU" dirty="0"/>
        </a:p>
      </dgm:t>
    </dgm:pt>
    <dgm:pt modelId="{4CF66B5A-250E-4F3B-A4AE-7C28F4F3C75A}" type="parTrans" cxnId="{D72C26EE-3037-417D-ADA6-981C8B59E0CF}">
      <dgm:prSet/>
      <dgm:spPr/>
      <dgm:t>
        <a:bodyPr/>
        <a:lstStyle/>
        <a:p>
          <a:endParaRPr lang="ru-RU"/>
        </a:p>
      </dgm:t>
    </dgm:pt>
    <dgm:pt modelId="{A3EABB1F-D8BB-4A78-85BB-2D8E8E221A9F}" type="sibTrans" cxnId="{D72C26EE-3037-417D-ADA6-981C8B59E0CF}">
      <dgm:prSet/>
      <dgm:spPr/>
      <dgm:t>
        <a:bodyPr/>
        <a:lstStyle/>
        <a:p>
          <a:endParaRPr lang="ru-RU"/>
        </a:p>
      </dgm:t>
    </dgm:pt>
    <dgm:pt modelId="{C2A1B41D-EF11-46DB-A005-F6EDB89E07B9}">
      <dgm:prSet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dirty="0" smtClean="0"/>
            <a:t>8</a:t>
          </a:r>
          <a:endParaRPr lang="ru-RU" dirty="0"/>
        </a:p>
      </dgm:t>
    </dgm:pt>
    <dgm:pt modelId="{06BA88D0-DFAD-4833-908C-24C0D46788B6}" type="parTrans" cxnId="{C9EB1926-7D2F-486F-A0D2-541D095164BE}">
      <dgm:prSet/>
      <dgm:spPr/>
      <dgm:t>
        <a:bodyPr/>
        <a:lstStyle/>
        <a:p>
          <a:endParaRPr lang="ru-RU"/>
        </a:p>
      </dgm:t>
    </dgm:pt>
    <dgm:pt modelId="{AF02CA85-4488-473C-993E-B434032E706E}" type="sibTrans" cxnId="{C9EB1926-7D2F-486F-A0D2-541D095164BE}">
      <dgm:prSet/>
      <dgm:spPr/>
      <dgm:t>
        <a:bodyPr/>
        <a:lstStyle/>
        <a:p>
          <a:endParaRPr lang="ru-RU"/>
        </a:p>
      </dgm:t>
    </dgm:pt>
    <dgm:pt modelId="{820860EF-B3B9-472E-859E-55218DE106FF}" type="pres">
      <dgm:prSet presAssocID="{CDD3D226-1371-4BCF-AF87-BED7B15AD53E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9FCEAAA-5312-4208-9043-E21DF36C169F}" type="pres">
      <dgm:prSet presAssocID="{CDD3D226-1371-4BCF-AF87-BED7B15AD53E}" presName="arrow" presStyleLbl="bgShp" presStyleIdx="0" presStyleCnt="1" custScaleX="74997" custLinFactNeighborX="-52942"/>
      <dgm:spPr>
        <a:solidFill>
          <a:schemeClr val="tx1"/>
        </a:solidFill>
      </dgm:spPr>
    </dgm:pt>
    <dgm:pt modelId="{EA1BB6F5-277E-4FF0-90AC-EC6135AFD756}" type="pres">
      <dgm:prSet presAssocID="{CDD3D226-1371-4BCF-AF87-BED7B15AD53E}" presName="linearProcess" presStyleCnt="0"/>
      <dgm:spPr/>
    </dgm:pt>
    <dgm:pt modelId="{21F54EC6-BF52-4DB4-88F4-80C54DA4D313}" type="pres">
      <dgm:prSet presAssocID="{2D486DE5-1A14-40A2-A339-EAEE206466EF}" presName="text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E70F35-96B2-43B8-A48E-5299B8EFA6CC}" type="pres">
      <dgm:prSet presAssocID="{B44F5018-41E8-4F21-8D12-37A6F8ADE30A}" presName="sibTrans" presStyleCnt="0"/>
      <dgm:spPr/>
    </dgm:pt>
    <dgm:pt modelId="{E3FD82F6-E65F-462D-9272-EC1888098838}" type="pres">
      <dgm:prSet presAssocID="{174B5D6D-ADF7-48F7-8815-964339B976DE}" presName="text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9994F9-5222-461C-8626-0FC3A6F7C7A8}" type="pres">
      <dgm:prSet presAssocID="{057B132A-4248-485F-A53B-A1320439CC4E}" presName="sibTrans" presStyleCnt="0"/>
      <dgm:spPr/>
    </dgm:pt>
    <dgm:pt modelId="{386DB655-B6EB-42C0-92AB-7E8235CE9AF4}" type="pres">
      <dgm:prSet presAssocID="{48D9B227-D1C1-469A-9163-F0A558ABFB50}" presName="text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3228E2-F490-476F-B5CD-DFCC188FE763}" type="pres">
      <dgm:prSet presAssocID="{6AF1D022-CFC7-478B-99C9-B21A90100D82}" presName="sibTrans" presStyleCnt="0"/>
      <dgm:spPr/>
    </dgm:pt>
    <dgm:pt modelId="{70118B2A-3E09-459B-BC03-01D3C4C3B7CE}" type="pres">
      <dgm:prSet presAssocID="{0DA0DA34-1163-425B-A5B2-D066745432F5}" presName="text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5DBC54-B141-4D49-826D-AD39A923E8BD}" type="pres">
      <dgm:prSet presAssocID="{875BE783-2B45-45AB-B431-87822570C599}" presName="sibTrans" presStyleCnt="0"/>
      <dgm:spPr/>
    </dgm:pt>
    <dgm:pt modelId="{D874B0A2-E781-4F8A-8EA6-731F26E58F4C}" type="pres">
      <dgm:prSet presAssocID="{74E0A413-B8A6-4A5A-A8D9-B06A96E34F23}" presName="text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48B6F3-E7BE-4DB5-8F3B-6CF7DF563748}" type="pres">
      <dgm:prSet presAssocID="{4678C839-D57D-4831-9C6F-139D2B898DD3}" presName="sibTrans" presStyleCnt="0"/>
      <dgm:spPr/>
    </dgm:pt>
    <dgm:pt modelId="{B42CC1B6-72AC-4AEE-89AB-5A6E7FCDE3AB}" type="pres">
      <dgm:prSet presAssocID="{75223F04-7184-4A33-8048-F628B1930BC6}" presName="text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31BD79-023C-4876-994E-7B6E32973585}" type="pres">
      <dgm:prSet presAssocID="{30E46450-0D81-4F23-9839-D36383249882}" presName="sibTrans" presStyleCnt="0"/>
      <dgm:spPr/>
    </dgm:pt>
    <dgm:pt modelId="{69709B61-88F6-4F7E-A572-DD6980AFCE97}" type="pres">
      <dgm:prSet presAssocID="{B5594D4B-EA3F-45FA-81F8-19561BDCE011}" presName="text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16AAD8-79BF-4D7C-B84A-3613FB4647B3}" type="pres">
      <dgm:prSet presAssocID="{A3EABB1F-D8BB-4A78-85BB-2D8E8E221A9F}" presName="sibTrans" presStyleCnt="0"/>
      <dgm:spPr/>
    </dgm:pt>
    <dgm:pt modelId="{63DBD212-81A8-45CF-8909-128F2E06257F}" type="pres">
      <dgm:prSet presAssocID="{C2A1B41D-EF11-46DB-A005-F6EDB89E07B9}" presName="text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9EB1926-7D2F-486F-A0D2-541D095164BE}" srcId="{CDD3D226-1371-4BCF-AF87-BED7B15AD53E}" destId="{C2A1B41D-EF11-46DB-A005-F6EDB89E07B9}" srcOrd="7" destOrd="0" parTransId="{06BA88D0-DFAD-4833-908C-24C0D46788B6}" sibTransId="{AF02CA85-4488-473C-993E-B434032E706E}"/>
    <dgm:cxn modelId="{BA44F4A4-8B78-4DFD-A3A8-653B4826CF41}" srcId="{CDD3D226-1371-4BCF-AF87-BED7B15AD53E}" destId="{174B5D6D-ADF7-48F7-8815-964339B976DE}" srcOrd="1" destOrd="0" parTransId="{EDC7BA3E-77C3-48BA-A46C-36A27F75D27F}" sibTransId="{057B132A-4248-485F-A53B-A1320439CC4E}"/>
    <dgm:cxn modelId="{90B2C94D-162D-4A1B-AFB5-CDFF45EC8F94}" type="presOf" srcId="{2D486DE5-1A14-40A2-A339-EAEE206466EF}" destId="{21F54EC6-BF52-4DB4-88F4-80C54DA4D313}" srcOrd="0" destOrd="0" presId="urn:microsoft.com/office/officeart/2005/8/layout/hProcess9"/>
    <dgm:cxn modelId="{D15EFE5F-624F-467B-9363-6B3BA4BF91C6}" type="presOf" srcId="{CDD3D226-1371-4BCF-AF87-BED7B15AD53E}" destId="{820860EF-B3B9-472E-859E-55218DE106FF}" srcOrd="0" destOrd="0" presId="urn:microsoft.com/office/officeart/2005/8/layout/hProcess9"/>
    <dgm:cxn modelId="{DA8739FE-9833-4014-B212-FD81544E4127}" type="presOf" srcId="{74E0A413-B8A6-4A5A-A8D9-B06A96E34F23}" destId="{D874B0A2-E781-4F8A-8EA6-731F26E58F4C}" srcOrd="0" destOrd="0" presId="urn:microsoft.com/office/officeart/2005/8/layout/hProcess9"/>
    <dgm:cxn modelId="{D0A63328-D960-49EA-A194-0A8A13E86F7A}" type="presOf" srcId="{C2A1B41D-EF11-46DB-A005-F6EDB89E07B9}" destId="{63DBD212-81A8-45CF-8909-128F2E06257F}" srcOrd="0" destOrd="0" presId="urn:microsoft.com/office/officeart/2005/8/layout/hProcess9"/>
    <dgm:cxn modelId="{9BBCC21D-0172-4FB0-B87B-EE8CFACF3E73}" type="presOf" srcId="{B5594D4B-EA3F-45FA-81F8-19561BDCE011}" destId="{69709B61-88F6-4F7E-A572-DD6980AFCE97}" srcOrd="0" destOrd="0" presId="urn:microsoft.com/office/officeart/2005/8/layout/hProcess9"/>
    <dgm:cxn modelId="{8AE57508-4394-4106-BF0C-B5548F657D4D}" srcId="{CDD3D226-1371-4BCF-AF87-BED7B15AD53E}" destId="{0DA0DA34-1163-425B-A5B2-D066745432F5}" srcOrd="3" destOrd="0" parTransId="{8DD4B933-A6DC-4875-AD8B-4CD946441981}" sibTransId="{875BE783-2B45-45AB-B431-87822570C599}"/>
    <dgm:cxn modelId="{396FE5E6-F7D3-4577-B1A5-EB0240255B78}" srcId="{CDD3D226-1371-4BCF-AF87-BED7B15AD53E}" destId="{48D9B227-D1C1-469A-9163-F0A558ABFB50}" srcOrd="2" destOrd="0" parTransId="{6B004600-363D-45EE-A818-B213953117D6}" sibTransId="{6AF1D022-CFC7-478B-99C9-B21A90100D82}"/>
    <dgm:cxn modelId="{B4119FFC-48DC-492A-9560-A91E721D65CD}" type="presOf" srcId="{75223F04-7184-4A33-8048-F628B1930BC6}" destId="{B42CC1B6-72AC-4AEE-89AB-5A6E7FCDE3AB}" srcOrd="0" destOrd="0" presId="urn:microsoft.com/office/officeart/2005/8/layout/hProcess9"/>
    <dgm:cxn modelId="{07FEF72B-6080-4B11-8CB1-C0CF2DE3A0E3}" srcId="{CDD3D226-1371-4BCF-AF87-BED7B15AD53E}" destId="{2D486DE5-1A14-40A2-A339-EAEE206466EF}" srcOrd="0" destOrd="0" parTransId="{59DA9A87-868C-48BA-919F-156EA19C248C}" sibTransId="{B44F5018-41E8-4F21-8D12-37A6F8ADE30A}"/>
    <dgm:cxn modelId="{FC1B0BA0-CBD3-4DF8-859F-369721FC9132}" type="presOf" srcId="{48D9B227-D1C1-469A-9163-F0A558ABFB50}" destId="{386DB655-B6EB-42C0-92AB-7E8235CE9AF4}" srcOrd="0" destOrd="0" presId="urn:microsoft.com/office/officeart/2005/8/layout/hProcess9"/>
    <dgm:cxn modelId="{D72C26EE-3037-417D-ADA6-981C8B59E0CF}" srcId="{CDD3D226-1371-4BCF-AF87-BED7B15AD53E}" destId="{B5594D4B-EA3F-45FA-81F8-19561BDCE011}" srcOrd="6" destOrd="0" parTransId="{4CF66B5A-250E-4F3B-A4AE-7C28F4F3C75A}" sibTransId="{A3EABB1F-D8BB-4A78-85BB-2D8E8E221A9F}"/>
    <dgm:cxn modelId="{40E7F7A4-C647-4602-A75B-A1C1BE00391C}" type="presOf" srcId="{0DA0DA34-1163-425B-A5B2-D066745432F5}" destId="{70118B2A-3E09-459B-BC03-01D3C4C3B7CE}" srcOrd="0" destOrd="0" presId="urn:microsoft.com/office/officeart/2005/8/layout/hProcess9"/>
    <dgm:cxn modelId="{393C182E-D50E-4CE3-90ED-767CCF8C61B8}" type="presOf" srcId="{174B5D6D-ADF7-48F7-8815-964339B976DE}" destId="{E3FD82F6-E65F-462D-9272-EC1888098838}" srcOrd="0" destOrd="0" presId="urn:microsoft.com/office/officeart/2005/8/layout/hProcess9"/>
    <dgm:cxn modelId="{D90F1CB7-0419-475B-B118-362A25C1FDEB}" srcId="{CDD3D226-1371-4BCF-AF87-BED7B15AD53E}" destId="{74E0A413-B8A6-4A5A-A8D9-B06A96E34F23}" srcOrd="4" destOrd="0" parTransId="{E11204EB-5A17-4148-BD2E-98C073DDAB01}" sibTransId="{4678C839-D57D-4831-9C6F-139D2B898DD3}"/>
    <dgm:cxn modelId="{6F11371A-CD92-44B2-983C-DDBC7C07DE9B}" srcId="{CDD3D226-1371-4BCF-AF87-BED7B15AD53E}" destId="{75223F04-7184-4A33-8048-F628B1930BC6}" srcOrd="5" destOrd="0" parTransId="{DE14ADA4-E7DE-4055-8D8A-A5FB1DAEDD42}" sibTransId="{30E46450-0D81-4F23-9839-D36383249882}"/>
    <dgm:cxn modelId="{133D69EA-4CB7-41FB-A4C2-1B1ED12BED21}" type="presParOf" srcId="{820860EF-B3B9-472E-859E-55218DE106FF}" destId="{39FCEAAA-5312-4208-9043-E21DF36C169F}" srcOrd="0" destOrd="0" presId="urn:microsoft.com/office/officeart/2005/8/layout/hProcess9"/>
    <dgm:cxn modelId="{904E9255-7425-4F9F-98CB-2355428A97F5}" type="presParOf" srcId="{820860EF-B3B9-472E-859E-55218DE106FF}" destId="{EA1BB6F5-277E-4FF0-90AC-EC6135AFD756}" srcOrd="1" destOrd="0" presId="urn:microsoft.com/office/officeart/2005/8/layout/hProcess9"/>
    <dgm:cxn modelId="{87472E52-7DE8-4B94-82EA-7C324D84DCB3}" type="presParOf" srcId="{EA1BB6F5-277E-4FF0-90AC-EC6135AFD756}" destId="{21F54EC6-BF52-4DB4-88F4-80C54DA4D313}" srcOrd="0" destOrd="0" presId="urn:microsoft.com/office/officeart/2005/8/layout/hProcess9"/>
    <dgm:cxn modelId="{0A3FB8A9-E954-4BA7-859A-4DAB31A99AC4}" type="presParOf" srcId="{EA1BB6F5-277E-4FF0-90AC-EC6135AFD756}" destId="{6EE70F35-96B2-43B8-A48E-5299B8EFA6CC}" srcOrd="1" destOrd="0" presId="urn:microsoft.com/office/officeart/2005/8/layout/hProcess9"/>
    <dgm:cxn modelId="{F895D2D2-DD15-4ECB-B5BE-7B86344B3740}" type="presParOf" srcId="{EA1BB6F5-277E-4FF0-90AC-EC6135AFD756}" destId="{E3FD82F6-E65F-462D-9272-EC1888098838}" srcOrd="2" destOrd="0" presId="urn:microsoft.com/office/officeart/2005/8/layout/hProcess9"/>
    <dgm:cxn modelId="{031B3EBA-17CD-41B5-94A9-2DF9F3C869A2}" type="presParOf" srcId="{EA1BB6F5-277E-4FF0-90AC-EC6135AFD756}" destId="{519994F9-5222-461C-8626-0FC3A6F7C7A8}" srcOrd="3" destOrd="0" presId="urn:microsoft.com/office/officeart/2005/8/layout/hProcess9"/>
    <dgm:cxn modelId="{45B584DD-FE16-45EE-A60F-ABDB4FCA467C}" type="presParOf" srcId="{EA1BB6F5-277E-4FF0-90AC-EC6135AFD756}" destId="{386DB655-B6EB-42C0-92AB-7E8235CE9AF4}" srcOrd="4" destOrd="0" presId="urn:microsoft.com/office/officeart/2005/8/layout/hProcess9"/>
    <dgm:cxn modelId="{E55C8996-C840-4373-A3D3-8D278E7453D2}" type="presParOf" srcId="{EA1BB6F5-277E-4FF0-90AC-EC6135AFD756}" destId="{903228E2-F490-476F-B5CD-DFCC188FE763}" srcOrd="5" destOrd="0" presId="urn:microsoft.com/office/officeart/2005/8/layout/hProcess9"/>
    <dgm:cxn modelId="{BEA1A2C1-39AB-4793-BCBF-E5E6935C2F53}" type="presParOf" srcId="{EA1BB6F5-277E-4FF0-90AC-EC6135AFD756}" destId="{70118B2A-3E09-459B-BC03-01D3C4C3B7CE}" srcOrd="6" destOrd="0" presId="urn:microsoft.com/office/officeart/2005/8/layout/hProcess9"/>
    <dgm:cxn modelId="{16351219-7FAF-4B30-9C68-7795D4CFCCD4}" type="presParOf" srcId="{EA1BB6F5-277E-4FF0-90AC-EC6135AFD756}" destId="{855DBC54-B141-4D49-826D-AD39A923E8BD}" srcOrd="7" destOrd="0" presId="urn:microsoft.com/office/officeart/2005/8/layout/hProcess9"/>
    <dgm:cxn modelId="{EF4EDCBB-46F7-478C-817F-9FAA8676F69D}" type="presParOf" srcId="{EA1BB6F5-277E-4FF0-90AC-EC6135AFD756}" destId="{D874B0A2-E781-4F8A-8EA6-731F26E58F4C}" srcOrd="8" destOrd="0" presId="urn:microsoft.com/office/officeart/2005/8/layout/hProcess9"/>
    <dgm:cxn modelId="{C1BAED37-6C34-440E-AD0D-62580F493E80}" type="presParOf" srcId="{EA1BB6F5-277E-4FF0-90AC-EC6135AFD756}" destId="{1548B6F3-E7BE-4DB5-8F3B-6CF7DF563748}" srcOrd="9" destOrd="0" presId="urn:microsoft.com/office/officeart/2005/8/layout/hProcess9"/>
    <dgm:cxn modelId="{5071D280-39EF-48D9-A10F-CD51AB2021B9}" type="presParOf" srcId="{EA1BB6F5-277E-4FF0-90AC-EC6135AFD756}" destId="{B42CC1B6-72AC-4AEE-89AB-5A6E7FCDE3AB}" srcOrd="10" destOrd="0" presId="urn:microsoft.com/office/officeart/2005/8/layout/hProcess9"/>
    <dgm:cxn modelId="{15D4ED9D-A5DA-4A1F-9761-C843854DA67E}" type="presParOf" srcId="{EA1BB6F5-277E-4FF0-90AC-EC6135AFD756}" destId="{B431BD79-023C-4876-994E-7B6E32973585}" srcOrd="11" destOrd="0" presId="urn:microsoft.com/office/officeart/2005/8/layout/hProcess9"/>
    <dgm:cxn modelId="{5BC30F3C-B129-493C-870C-8EC2709EB582}" type="presParOf" srcId="{EA1BB6F5-277E-4FF0-90AC-EC6135AFD756}" destId="{69709B61-88F6-4F7E-A572-DD6980AFCE97}" srcOrd="12" destOrd="0" presId="urn:microsoft.com/office/officeart/2005/8/layout/hProcess9"/>
    <dgm:cxn modelId="{5D76FCDB-291F-47FC-86D1-CD267C348474}" type="presParOf" srcId="{EA1BB6F5-277E-4FF0-90AC-EC6135AFD756}" destId="{9216AAD8-79BF-4D7C-B84A-3613FB4647B3}" srcOrd="13" destOrd="0" presId="urn:microsoft.com/office/officeart/2005/8/layout/hProcess9"/>
    <dgm:cxn modelId="{14A183CF-7E4F-4C34-BDD7-F2C7F3057B91}" type="presParOf" srcId="{EA1BB6F5-277E-4FF0-90AC-EC6135AFD756}" destId="{63DBD212-81A8-45CF-8909-128F2E06257F}" srcOrd="1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DD3D226-1371-4BCF-AF87-BED7B15AD53E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D486DE5-1A14-40A2-A339-EAEE206466EF}">
      <dgm:prSet phldrT="[Текст]"/>
      <dgm:spPr>
        <a:solidFill>
          <a:schemeClr val="tx1"/>
        </a:solidFill>
      </dgm:spPr>
      <dgm:t>
        <a:bodyPr/>
        <a:lstStyle/>
        <a:p>
          <a:r>
            <a:rPr lang="ru-RU" dirty="0" smtClean="0"/>
            <a:t>1</a:t>
          </a:r>
          <a:endParaRPr lang="ru-RU" dirty="0"/>
        </a:p>
      </dgm:t>
    </dgm:pt>
    <dgm:pt modelId="{59DA9A87-868C-48BA-919F-156EA19C248C}" type="parTrans" cxnId="{07FEF72B-6080-4B11-8CB1-C0CF2DE3A0E3}">
      <dgm:prSet/>
      <dgm:spPr/>
      <dgm:t>
        <a:bodyPr/>
        <a:lstStyle/>
        <a:p>
          <a:endParaRPr lang="ru-RU"/>
        </a:p>
      </dgm:t>
    </dgm:pt>
    <dgm:pt modelId="{B44F5018-41E8-4F21-8D12-37A6F8ADE30A}" type="sibTrans" cxnId="{07FEF72B-6080-4B11-8CB1-C0CF2DE3A0E3}">
      <dgm:prSet/>
      <dgm:spPr/>
      <dgm:t>
        <a:bodyPr/>
        <a:lstStyle/>
        <a:p>
          <a:endParaRPr lang="ru-RU"/>
        </a:p>
      </dgm:t>
    </dgm:pt>
    <dgm:pt modelId="{174B5D6D-ADF7-48F7-8815-964339B976DE}">
      <dgm:prSet phldrT="[Текст]"/>
      <dgm:spPr>
        <a:solidFill>
          <a:schemeClr val="tx1"/>
        </a:solidFill>
      </dgm:spPr>
      <dgm:t>
        <a:bodyPr/>
        <a:lstStyle/>
        <a:p>
          <a:r>
            <a:rPr lang="ru-RU" dirty="0" smtClean="0"/>
            <a:t>2</a:t>
          </a:r>
          <a:endParaRPr lang="ru-RU" dirty="0"/>
        </a:p>
      </dgm:t>
    </dgm:pt>
    <dgm:pt modelId="{EDC7BA3E-77C3-48BA-A46C-36A27F75D27F}" type="parTrans" cxnId="{BA44F4A4-8B78-4DFD-A3A8-653B4826CF41}">
      <dgm:prSet/>
      <dgm:spPr/>
      <dgm:t>
        <a:bodyPr/>
        <a:lstStyle/>
        <a:p>
          <a:endParaRPr lang="ru-RU"/>
        </a:p>
      </dgm:t>
    </dgm:pt>
    <dgm:pt modelId="{057B132A-4248-485F-A53B-A1320439CC4E}" type="sibTrans" cxnId="{BA44F4A4-8B78-4DFD-A3A8-653B4826CF41}">
      <dgm:prSet/>
      <dgm:spPr/>
      <dgm:t>
        <a:bodyPr/>
        <a:lstStyle/>
        <a:p>
          <a:endParaRPr lang="ru-RU"/>
        </a:p>
      </dgm:t>
    </dgm:pt>
    <dgm:pt modelId="{75223F04-7184-4A33-8048-F628B1930BC6}">
      <dgm:prSet phldrT="[Текст]"/>
      <dgm:spPr>
        <a:solidFill>
          <a:schemeClr val="tx1"/>
        </a:solidFill>
      </dgm:spPr>
      <dgm:t>
        <a:bodyPr/>
        <a:lstStyle/>
        <a:p>
          <a:r>
            <a:rPr lang="ru-RU" dirty="0" smtClean="0"/>
            <a:t>6</a:t>
          </a:r>
          <a:endParaRPr lang="ru-RU" dirty="0"/>
        </a:p>
      </dgm:t>
    </dgm:pt>
    <dgm:pt modelId="{DE14ADA4-E7DE-4055-8D8A-A5FB1DAEDD42}" type="parTrans" cxnId="{6F11371A-CD92-44B2-983C-DDBC7C07DE9B}">
      <dgm:prSet/>
      <dgm:spPr/>
      <dgm:t>
        <a:bodyPr/>
        <a:lstStyle/>
        <a:p>
          <a:endParaRPr lang="ru-RU"/>
        </a:p>
      </dgm:t>
    </dgm:pt>
    <dgm:pt modelId="{30E46450-0D81-4F23-9839-D36383249882}" type="sibTrans" cxnId="{6F11371A-CD92-44B2-983C-DDBC7C07DE9B}">
      <dgm:prSet/>
      <dgm:spPr/>
      <dgm:t>
        <a:bodyPr/>
        <a:lstStyle/>
        <a:p>
          <a:endParaRPr lang="ru-RU"/>
        </a:p>
      </dgm:t>
    </dgm:pt>
    <dgm:pt modelId="{74E0A413-B8A6-4A5A-A8D9-B06A96E34F23}">
      <dgm:prSet/>
      <dgm:spPr>
        <a:solidFill>
          <a:schemeClr val="tx1"/>
        </a:solidFill>
      </dgm:spPr>
      <dgm:t>
        <a:bodyPr/>
        <a:lstStyle/>
        <a:p>
          <a:r>
            <a:rPr lang="ru-RU" dirty="0" smtClean="0"/>
            <a:t>5</a:t>
          </a:r>
          <a:endParaRPr lang="ru-RU" dirty="0"/>
        </a:p>
      </dgm:t>
    </dgm:pt>
    <dgm:pt modelId="{E11204EB-5A17-4148-BD2E-98C073DDAB01}" type="parTrans" cxnId="{D90F1CB7-0419-475B-B118-362A25C1FDEB}">
      <dgm:prSet/>
      <dgm:spPr/>
      <dgm:t>
        <a:bodyPr/>
        <a:lstStyle/>
        <a:p>
          <a:endParaRPr lang="ru-RU"/>
        </a:p>
      </dgm:t>
    </dgm:pt>
    <dgm:pt modelId="{4678C839-D57D-4831-9C6F-139D2B898DD3}" type="sibTrans" cxnId="{D90F1CB7-0419-475B-B118-362A25C1FDEB}">
      <dgm:prSet/>
      <dgm:spPr/>
      <dgm:t>
        <a:bodyPr/>
        <a:lstStyle/>
        <a:p>
          <a:endParaRPr lang="ru-RU"/>
        </a:p>
      </dgm:t>
    </dgm:pt>
    <dgm:pt modelId="{48D9B227-D1C1-469A-9163-F0A558ABFB50}">
      <dgm:prSet/>
      <dgm:spPr>
        <a:solidFill>
          <a:schemeClr val="tx1"/>
        </a:solidFill>
      </dgm:spPr>
      <dgm:t>
        <a:bodyPr/>
        <a:lstStyle/>
        <a:p>
          <a:r>
            <a:rPr lang="ru-RU" dirty="0" smtClean="0"/>
            <a:t>3</a:t>
          </a:r>
          <a:endParaRPr lang="ru-RU" dirty="0"/>
        </a:p>
      </dgm:t>
    </dgm:pt>
    <dgm:pt modelId="{6B004600-363D-45EE-A818-B213953117D6}" type="parTrans" cxnId="{396FE5E6-F7D3-4577-B1A5-EB0240255B78}">
      <dgm:prSet/>
      <dgm:spPr/>
      <dgm:t>
        <a:bodyPr/>
        <a:lstStyle/>
        <a:p>
          <a:endParaRPr lang="ru-RU"/>
        </a:p>
      </dgm:t>
    </dgm:pt>
    <dgm:pt modelId="{6AF1D022-CFC7-478B-99C9-B21A90100D82}" type="sibTrans" cxnId="{396FE5E6-F7D3-4577-B1A5-EB0240255B78}">
      <dgm:prSet/>
      <dgm:spPr/>
      <dgm:t>
        <a:bodyPr/>
        <a:lstStyle/>
        <a:p>
          <a:endParaRPr lang="ru-RU"/>
        </a:p>
      </dgm:t>
    </dgm:pt>
    <dgm:pt modelId="{0DA0DA34-1163-425B-A5B2-D066745432F5}">
      <dgm:prSet/>
      <dgm:spPr>
        <a:solidFill>
          <a:schemeClr val="tx1"/>
        </a:solidFill>
      </dgm:spPr>
      <dgm:t>
        <a:bodyPr/>
        <a:lstStyle/>
        <a:p>
          <a:r>
            <a:rPr lang="ru-RU" dirty="0" smtClean="0"/>
            <a:t>4</a:t>
          </a:r>
          <a:endParaRPr lang="ru-RU" dirty="0"/>
        </a:p>
      </dgm:t>
    </dgm:pt>
    <dgm:pt modelId="{8DD4B933-A6DC-4875-AD8B-4CD946441981}" type="parTrans" cxnId="{8AE57508-4394-4106-BF0C-B5548F657D4D}">
      <dgm:prSet/>
      <dgm:spPr/>
      <dgm:t>
        <a:bodyPr/>
        <a:lstStyle/>
        <a:p>
          <a:endParaRPr lang="ru-RU"/>
        </a:p>
      </dgm:t>
    </dgm:pt>
    <dgm:pt modelId="{875BE783-2B45-45AB-B431-87822570C599}" type="sibTrans" cxnId="{8AE57508-4394-4106-BF0C-B5548F657D4D}">
      <dgm:prSet/>
      <dgm:spPr/>
      <dgm:t>
        <a:bodyPr/>
        <a:lstStyle/>
        <a:p>
          <a:endParaRPr lang="ru-RU"/>
        </a:p>
      </dgm:t>
    </dgm:pt>
    <dgm:pt modelId="{B5594D4B-EA3F-45FA-81F8-19561BDCE011}">
      <dgm:prSet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dirty="0" smtClean="0"/>
            <a:t>7</a:t>
          </a:r>
          <a:endParaRPr lang="ru-RU" dirty="0"/>
        </a:p>
      </dgm:t>
    </dgm:pt>
    <dgm:pt modelId="{4CF66B5A-250E-4F3B-A4AE-7C28F4F3C75A}" type="parTrans" cxnId="{D72C26EE-3037-417D-ADA6-981C8B59E0CF}">
      <dgm:prSet/>
      <dgm:spPr/>
      <dgm:t>
        <a:bodyPr/>
        <a:lstStyle/>
        <a:p>
          <a:endParaRPr lang="ru-RU"/>
        </a:p>
      </dgm:t>
    </dgm:pt>
    <dgm:pt modelId="{A3EABB1F-D8BB-4A78-85BB-2D8E8E221A9F}" type="sibTrans" cxnId="{D72C26EE-3037-417D-ADA6-981C8B59E0CF}">
      <dgm:prSet/>
      <dgm:spPr/>
      <dgm:t>
        <a:bodyPr/>
        <a:lstStyle/>
        <a:p>
          <a:endParaRPr lang="ru-RU"/>
        </a:p>
      </dgm:t>
    </dgm:pt>
    <dgm:pt modelId="{C2A1B41D-EF11-46DB-A005-F6EDB89E07B9}">
      <dgm:prSet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dirty="0" smtClean="0"/>
            <a:t>8</a:t>
          </a:r>
          <a:endParaRPr lang="ru-RU" dirty="0"/>
        </a:p>
      </dgm:t>
    </dgm:pt>
    <dgm:pt modelId="{06BA88D0-DFAD-4833-908C-24C0D46788B6}" type="parTrans" cxnId="{C9EB1926-7D2F-486F-A0D2-541D095164BE}">
      <dgm:prSet/>
      <dgm:spPr/>
      <dgm:t>
        <a:bodyPr/>
        <a:lstStyle/>
        <a:p>
          <a:endParaRPr lang="ru-RU"/>
        </a:p>
      </dgm:t>
    </dgm:pt>
    <dgm:pt modelId="{AF02CA85-4488-473C-993E-B434032E706E}" type="sibTrans" cxnId="{C9EB1926-7D2F-486F-A0D2-541D095164BE}">
      <dgm:prSet/>
      <dgm:spPr/>
      <dgm:t>
        <a:bodyPr/>
        <a:lstStyle/>
        <a:p>
          <a:endParaRPr lang="ru-RU"/>
        </a:p>
      </dgm:t>
    </dgm:pt>
    <dgm:pt modelId="{820860EF-B3B9-472E-859E-55218DE106FF}" type="pres">
      <dgm:prSet presAssocID="{CDD3D226-1371-4BCF-AF87-BED7B15AD53E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9FCEAAA-5312-4208-9043-E21DF36C169F}" type="pres">
      <dgm:prSet presAssocID="{CDD3D226-1371-4BCF-AF87-BED7B15AD53E}" presName="arrow" presStyleLbl="bgShp" presStyleIdx="0" presStyleCnt="1" custScaleX="89709" custLinFactNeighborX="-52942"/>
      <dgm:spPr>
        <a:solidFill>
          <a:schemeClr val="tx1"/>
        </a:solidFill>
      </dgm:spPr>
    </dgm:pt>
    <dgm:pt modelId="{EA1BB6F5-277E-4FF0-90AC-EC6135AFD756}" type="pres">
      <dgm:prSet presAssocID="{CDD3D226-1371-4BCF-AF87-BED7B15AD53E}" presName="linearProcess" presStyleCnt="0"/>
      <dgm:spPr/>
    </dgm:pt>
    <dgm:pt modelId="{21F54EC6-BF52-4DB4-88F4-80C54DA4D313}" type="pres">
      <dgm:prSet presAssocID="{2D486DE5-1A14-40A2-A339-EAEE206466EF}" presName="text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E70F35-96B2-43B8-A48E-5299B8EFA6CC}" type="pres">
      <dgm:prSet presAssocID="{B44F5018-41E8-4F21-8D12-37A6F8ADE30A}" presName="sibTrans" presStyleCnt="0"/>
      <dgm:spPr/>
    </dgm:pt>
    <dgm:pt modelId="{E3FD82F6-E65F-462D-9272-EC1888098838}" type="pres">
      <dgm:prSet presAssocID="{174B5D6D-ADF7-48F7-8815-964339B976DE}" presName="text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9994F9-5222-461C-8626-0FC3A6F7C7A8}" type="pres">
      <dgm:prSet presAssocID="{057B132A-4248-485F-A53B-A1320439CC4E}" presName="sibTrans" presStyleCnt="0"/>
      <dgm:spPr/>
    </dgm:pt>
    <dgm:pt modelId="{386DB655-B6EB-42C0-92AB-7E8235CE9AF4}" type="pres">
      <dgm:prSet presAssocID="{48D9B227-D1C1-469A-9163-F0A558ABFB50}" presName="text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3228E2-F490-476F-B5CD-DFCC188FE763}" type="pres">
      <dgm:prSet presAssocID="{6AF1D022-CFC7-478B-99C9-B21A90100D82}" presName="sibTrans" presStyleCnt="0"/>
      <dgm:spPr/>
    </dgm:pt>
    <dgm:pt modelId="{70118B2A-3E09-459B-BC03-01D3C4C3B7CE}" type="pres">
      <dgm:prSet presAssocID="{0DA0DA34-1163-425B-A5B2-D066745432F5}" presName="text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5DBC54-B141-4D49-826D-AD39A923E8BD}" type="pres">
      <dgm:prSet presAssocID="{875BE783-2B45-45AB-B431-87822570C599}" presName="sibTrans" presStyleCnt="0"/>
      <dgm:spPr/>
    </dgm:pt>
    <dgm:pt modelId="{D874B0A2-E781-4F8A-8EA6-731F26E58F4C}" type="pres">
      <dgm:prSet presAssocID="{74E0A413-B8A6-4A5A-A8D9-B06A96E34F23}" presName="text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48B6F3-E7BE-4DB5-8F3B-6CF7DF563748}" type="pres">
      <dgm:prSet presAssocID="{4678C839-D57D-4831-9C6F-139D2B898DD3}" presName="sibTrans" presStyleCnt="0"/>
      <dgm:spPr/>
    </dgm:pt>
    <dgm:pt modelId="{B42CC1B6-72AC-4AEE-89AB-5A6E7FCDE3AB}" type="pres">
      <dgm:prSet presAssocID="{75223F04-7184-4A33-8048-F628B1930BC6}" presName="text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31BD79-023C-4876-994E-7B6E32973585}" type="pres">
      <dgm:prSet presAssocID="{30E46450-0D81-4F23-9839-D36383249882}" presName="sibTrans" presStyleCnt="0"/>
      <dgm:spPr/>
    </dgm:pt>
    <dgm:pt modelId="{69709B61-88F6-4F7E-A572-DD6980AFCE97}" type="pres">
      <dgm:prSet presAssocID="{B5594D4B-EA3F-45FA-81F8-19561BDCE011}" presName="text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16AAD8-79BF-4D7C-B84A-3613FB4647B3}" type="pres">
      <dgm:prSet presAssocID="{A3EABB1F-D8BB-4A78-85BB-2D8E8E221A9F}" presName="sibTrans" presStyleCnt="0"/>
      <dgm:spPr/>
    </dgm:pt>
    <dgm:pt modelId="{63DBD212-81A8-45CF-8909-128F2E06257F}" type="pres">
      <dgm:prSet presAssocID="{C2A1B41D-EF11-46DB-A005-F6EDB89E07B9}" presName="text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9EB1926-7D2F-486F-A0D2-541D095164BE}" srcId="{CDD3D226-1371-4BCF-AF87-BED7B15AD53E}" destId="{C2A1B41D-EF11-46DB-A005-F6EDB89E07B9}" srcOrd="7" destOrd="0" parTransId="{06BA88D0-DFAD-4833-908C-24C0D46788B6}" sibTransId="{AF02CA85-4488-473C-993E-B434032E706E}"/>
    <dgm:cxn modelId="{BA44F4A4-8B78-4DFD-A3A8-653B4826CF41}" srcId="{CDD3D226-1371-4BCF-AF87-BED7B15AD53E}" destId="{174B5D6D-ADF7-48F7-8815-964339B976DE}" srcOrd="1" destOrd="0" parTransId="{EDC7BA3E-77C3-48BA-A46C-36A27F75D27F}" sibTransId="{057B132A-4248-485F-A53B-A1320439CC4E}"/>
    <dgm:cxn modelId="{1E018BB3-E684-4BA7-A7F8-A30C25157D13}" type="presOf" srcId="{74E0A413-B8A6-4A5A-A8D9-B06A96E34F23}" destId="{D874B0A2-E781-4F8A-8EA6-731F26E58F4C}" srcOrd="0" destOrd="0" presId="urn:microsoft.com/office/officeart/2005/8/layout/hProcess9"/>
    <dgm:cxn modelId="{8AE57508-4394-4106-BF0C-B5548F657D4D}" srcId="{CDD3D226-1371-4BCF-AF87-BED7B15AD53E}" destId="{0DA0DA34-1163-425B-A5B2-D066745432F5}" srcOrd="3" destOrd="0" parTransId="{8DD4B933-A6DC-4875-AD8B-4CD946441981}" sibTransId="{875BE783-2B45-45AB-B431-87822570C599}"/>
    <dgm:cxn modelId="{BDD3CF43-2CF0-4879-A647-8B0822C12397}" type="presOf" srcId="{0DA0DA34-1163-425B-A5B2-D066745432F5}" destId="{70118B2A-3E09-459B-BC03-01D3C4C3B7CE}" srcOrd="0" destOrd="0" presId="urn:microsoft.com/office/officeart/2005/8/layout/hProcess9"/>
    <dgm:cxn modelId="{396FE5E6-F7D3-4577-B1A5-EB0240255B78}" srcId="{CDD3D226-1371-4BCF-AF87-BED7B15AD53E}" destId="{48D9B227-D1C1-469A-9163-F0A558ABFB50}" srcOrd="2" destOrd="0" parTransId="{6B004600-363D-45EE-A818-B213953117D6}" sibTransId="{6AF1D022-CFC7-478B-99C9-B21A90100D82}"/>
    <dgm:cxn modelId="{05090F38-5963-43F9-869E-45B30C869388}" type="presOf" srcId="{B5594D4B-EA3F-45FA-81F8-19561BDCE011}" destId="{69709B61-88F6-4F7E-A572-DD6980AFCE97}" srcOrd="0" destOrd="0" presId="urn:microsoft.com/office/officeart/2005/8/layout/hProcess9"/>
    <dgm:cxn modelId="{2D5DD5B3-701E-4A3C-BF1A-4F146366DC18}" type="presOf" srcId="{CDD3D226-1371-4BCF-AF87-BED7B15AD53E}" destId="{820860EF-B3B9-472E-859E-55218DE106FF}" srcOrd="0" destOrd="0" presId="urn:microsoft.com/office/officeart/2005/8/layout/hProcess9"/>
    <dgm:cxn modelId="{3CD01B47-6AE9-4EAF-BC1D-EAA325811772}" type="presOf" srcId="{2D486DE5-1A14-40A2-A339-EAEE206466EF}" destId="{21F54EC6-BF52-4DB4-88F4-80C54DA4D313}" srcOrd="0" destOrd="0" presId="urn:microsoft.com/office/officeart/2005/8/layout/hProcess9"/>
    <dgm:cxn modelId="{4BBC8739-B950-4C22-93C2-6DCAB417AC34}" type="presOf" srcId="{174B5D6D-ADF7-48F7-8815-964339B976DE}" destId="{E3FD82F6-E65F-462D-9272-EC1888098838}" srcOrd="0" destOrd="0" presId="urn:microsoft.com/office/officeart/2005/8/layout/hProcess9"/>
    <dgm:cxn modelId="{695711FF-EA30-4BFE-A8B9-494A5441E02B}" type="presOf" srcId="{48D9B227-D1C1-469A-9163-F0A558ABFB50}" destId="{386DB655-B6EB-42C0-92AB-7E8235CE9AF4}" srcOrd="0" destOrd="0" presId="urn:microsoft.com/office/officeart/2005/8/layout/hProcess9"/>
    <dgm:cxn modelId="{C099BF30-B354-427E-8DA1-18F9A54C72C6}" type="presOf" srcId="{75223F04-7184-4A33-8048-F628B1930BC6}" destId="{B42CC1B6-72AC-4AEE-89AB-5A6E7FCDE3AB}" srcOrd="0" destOrd="0" presId="urn:microsoft.com/office/officeart/2005/8/layout/hProcess9"/>
    <dgm:cxn modelId="{07FEF72B-6080-4B11-8CB1-C0CF2DE3A0E3}" srcId="{CDD3D226-1371-4BCF-AF87-BED7B15AD53E}" destId="{2D486DE5-1A14-40A2-A339-EAEE206466EF}" srcOrd="0" destOrd="0" parTransId="{59DA9A87-868C-48BA-919F-156EA19C248C}" sibTransId="{B44F5018-41E8-4F21-8D12-37A6F8ADE30A}"/>
    <dgm:cxn modelId="{D72C26EE-3037-417D-ADA6-981C8B59E0CF}" srcId="{CDD3D226-1371-4BCF-AF87-BED7B15AD53E}" destId="{B5594D4B-EA3F-45FA-81F8-19561BDCE011}" srcOrd="6" destOrd="0" parTransId="{4CF66B5A-250E-4F3B-A4AE-7C28F4F3C75A}" sibTransId="{A3EABB1F-D8BB-4A78-85BB-2D8E8E221A9F}"/>
    <dgm:cxn modelId="{D90F1CB7-0419-475B-B118-362A25C1FDEB}" srcId="{CDD3D226-1371-4BCF-AF87-BED7B15AD53E}" destId="{74E0A413-B8A6-4A5A-A8D9-B06A96E34F23}" srcOrd="4" destOrd="0" parTransId="{E11204EB-5A17-4148-BD2E-98C073DDAB01}" sibTransId="{4678C839-D57D-4831-9C6F-139D2B898DD3}"/>
    <dgm:cxn modelId="{6F11371A-CD92-44B2-983C-DDBC7C07DE9B}" srcId="{CDD3D226-1371-4BCF-AF87-BED7B15AD53E}" destId="{75223F04-7184-4A33-8048-F628B1930BC6}" srcOrd="5" destOrd="0" parTransId="{DE14ADA4-E7DE-4055-8D8A-A5FB1DAEDD42}" sibTransId="{30E46450-0D81-4F23-9839-D36383249882}"/>
    <dgm:cxn modelId="{3A29557D-05F8-48AC-BDBC-6235BFE11673}" type="presOf" srcId="{C2A1B41D-EF11-46DB-A005-F6EDB89E07B9}" destId="{63DBD212-81A8-45CF-8909-128F2E06257F}" srcOrd="0" destOrd="0" presId="urn:microsoft.com/office/officeart/2005/8/layout/hProcess9"/>
    <dgm:cxn modelId="{3E70C26A-7220-467F-8AE3-25369BAD470B}" type="presParOf" srcId="{820860EF-B3B9-472E-859E-55218DE106FF}" destId="{39FCEAAA-5312-4208-9043-E21DF36C169F}" srcOrd="0" destOrd="0" presId="urn:microsoft.com/office/officeart/2005/8/layout/hProcess9"/>
    <dgm:cxn modelId="{37DDAB20-B87F-4357-B1EF-D759C5A7B30A}" type="presParOf" srcId="{820860EF-B3B9-472E-859E-55218DE106FF}" destId="{EA1BB6F5-277E-4FF0-90AC-EC6135AFD756}" srcOrd="1" destOrd="0" presId="urn:microsoft.com/office/officeart/2005/8/layout/hProcess9"/>
    <dgm:cxn modelId="{C68C168C-D8D1-450A-A3C1-2802EAAFDD54}" type="presParOf" srcId="{EA1BB6F5-277E-4FF0-90AC-EC6135AFD756}" destId="{21F54EC6-BF52-4DB4-88F4-80C54DA4D313}" srcOrd="0" destOrd="0" presId="urn:microsoft.com/office/officeart/2005/8/layout/hProcess9"/>
    <dgm:cxn modelId="{A4904976-0608-47A6-B6DC-88A760B86BF0}" type="presParOf" srcId="{EA1BB6F5-277E-4FF0-90AC-EC6135AFD756}" destId="{6EE70F35-96B2-43B8-A48E-5299B8EFA6CC}" srcOrd="1" destOrd="0" presId="urn:microsoft.com/office/officeart/2005/8/layout/hProcess9"/>
    <dgm:cxn modelId="{37FEA011-FBC2-472D-8AD7-E37C27F1A12B}" type="presParOf" srcId="{EA1BB6F5-277E-4FF0-90AC-EC6135AFD756}" destId="{E3FD82F6-E65F-462D-9272-EC1888098838}" srcOrd="2" destOrd="0" presId="urn:microsoft.com/office/officeart/2005/8/layout/hProcess9"/>
    <dgm:cxn modelId="{1DAA4D56-F5B7-4FB8-B9C2-B2165495F797}" type="presParOf" srcId="{EA1BB6F5-277E-4FF0-90AC-EC6135AFD756}" destId="{519994F9-5222-461C-8626-0FC3A6F7C7A8}" srcOrd="3" destOrd="0" presId="urn:microsoft.com/office/officeart/2005/8/layout/hProcess9"/>
    <dgm:cxn modelId="{B9354B75-A446-4512-93DA-5F8B4B9D48A4}" type="presParOf" srcId="{EA1BB6F5-277E-4FF0-90AC-EC6135AFD756}" destId="{386DB655-B6EB-42C0-92AB-7E8235CE9AF4}" srcOrd="4" destOrd="0" presId="urn:microsoft.com/office/officeart/2005/8/layout/hProcess9"/>
    <dgm:cxn modelId="{C3D3260D-87A6-4664-9B73-52F3998EC6AE}" type="presParOf" srcId="{EA1BB6F5-277E-4FF0-90AC-EC6135AFD756}" destId="{903228E2-F490-476F-B5CD-DFCC188FE763}" srcOrd="5" destOrd="0" presId="urn:microsoft.com/office/officeart/2005/8/layout/hProcess9"/>
    <dgm:cxn modelId="{CB4C7095-2EDB-477C-BEE6-3BD10DC5D16C}" type="presParOf" srcId="{EA1BB6F5-277E-4FF0-90AC-EC6135AFD756}" destId="{70118B2A-3E09-459B-BC03-01D3C4C3B7CE}" srcOrd="6" destOrd="0" presId="urn:microsoft.com/office/officeart/2005/8/layout/hProcess9"/>
    <dgm:cxn modelId="{A21E4745-FC4E-4336-BCC0-2584FB59A462}" type="presParOf" srcId="{EA1BB6F5-277E-4FF0-90AC-EC6135AFD756}" destId="{855DBC54-B141-4D49-826D-AD39A923E8BD}" srcOrd="7" destOrd="0" presId="urn:microsoft.com/office/officeart/2005/8/layout/hProcess9"/>
    <dgm:cxn modelId="{7F293956-46E6-434D-B24E-64805202E0F5}" type="presParOf" srcId="{EA1BB6F5-277E-4FF0-90AC-EC6135AFD756}" destId="{D874B0A2-E781-4F8A-8EA6-731F26E58F4C}" srcOrd="8" destOrd="0" presId="urn:microsoft.com/office/officeart/2005/8/layout/hProcess9"/>
    <dgm:cxn modelId="{719D442B-E84F-4EBB-81EC-6A487B683A77}" type="presParOf" srcId="{EA1BB6F5-277E-4FF0-90AC-EC6135AFD756}" destId="{1548B6F3-E7BE-4DB5-8F3B-6CF7DF563748}" srcOrd="9" destOrd="0" presId="urn:microsoft.com/office/officeart/2005/8/layout/hProcess9"/>
    <dgm:cxn modelId="{9FAF5547-1DD5-4C4C-A12E-429DC42C2BD5}" type="presParOf" srcId="{EA1BB6F5-277E-4FF0-90AC-EC6135AFD756}" destId="{B42CC1B6-72AC-4AEE-89AB-5A6E7FCDE3AB}" srcOrd="10" destOrd="0" presId="urn:microsoft.com/office/officeart/2005/8/layout/hProcess9"/>
    <dgm:cxn modelId="{5A0D2A8A-8526-4A7D-A688-AAC821028244}" type="presParOf" srcId="{EA1BB6F5-277E-4FF0-90AC-EC6135AFD756}" destId="{B431BD79-023C-4876-994E-7B6E32973585}" srcOrd="11" destOrd="0" presId="urn:microsoft.com/office/officeart/2005/8/layout/hProcess9"/>
    <dgm:cxn modelId="{C8FB022C-EDA3-4EB1-B708-F26E8CFB3DD0}" type="presParOf" srcId="{EA1BB6F5-277E-4FF0-90AC-EC6135AFD756}" destId="{69709B61-88F6-4F7E-A572-DD6980AFCE97}" srcOrd="12" destOrd="0" presId="urn:microsoft.com/office/officeart/2005/8/layout/hProcess9"/>
    <dgm:cxn modelId="{91A6D27D-8031-4176-9D4D-1FCDE61EA0CD}" type="presParOf" srcId="{EA1BB6F5-277E-4FF0-90AC-EC6135AFD756}" destId="{9216AAD8-79BF-4D7C-B84A-3613FB4647B3}" srcOrd="13" destOrd="0" presId="urn:microsoft.com/office/officeart/2005/8/layout/hProcess9"/>
    <dgm:cxn modelId="{EAF050DA-3419-4637-ACF8-C90A458E6861}" type="presParOf" srcId="{EA1BB6F5-277E-4FF0-90AC-EC6135AFD756}" destId="{63DBD212-81A8-45CF-8909-128F2E06257F}" srcOrd="1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DD3D226-1371-4BCF-AF87-BED7B15AD53E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D486DE5-1A14-40A2-A339-EAEE206466EF}">
      <dgm:prSet phldrT="[Текст]"/>
      <dgm:spPr>
        <a:solidFill>
          <a:schemeClr val="tx1"/>
        </a:solidFill>
      </dgm:spPr>
      <dgm:t>
        <a:bodyPr/>
        <a:lstStyle/>
        <a:p>
          <a:r>
            <a:rPr lang="ru-RU" dirty="0" smtClean="0"/>
            <a:t>1</a:t>
          </a:r>
          <a:endParaRPr lang="ru-RU" dirty="0"/>
        </a:p>
      </dgm:t>
    </dgm:pt>
    <dgm:pt modelId="{59DA9A87-868C-48BA-919F-156EA19C248C}" type="parTrans" cxnId="{07FEF72B-6080-4B11-8CB1-C0CF2DE3A0E3}">
      <dgm:prSet/>
      <dgm:spPr/>
      <dgm:t>
        <a:bodyPr/>
        <a:lstStyle/>
        <a:p>
          <a:endParaRPr lang="ru-RU"/>
        </a:p>
      </dgm:t>
    </dgm:pt>
    <dgm:pt modelId="{B44F5018-41E8-4F21-8D12-37A6F8ADE30A}" type="sibTrans" cxnId="{07FEF72B-6080-4B11-8CB1-C0CF2DE3A0E3}">
      <dgm:prSet/>
      <dgm:spPr/>
      <dgm:t>
        <a:bodyPr/>
        <a:lstStyle/>
        <a:p>
          <a:endParaRPr lang="ru-RU"/>
        </a:p>
      </dgm:t>
    </dgm:pt>
    <dgm:pt modelId="{174B5D6D-ADF7-48F7-8815-964339B976DE}">
      <dgm:prSet phldrT="[Текст]"/>
      <dgm:spPr>
        <a:solidFill>
          <a:schemeClr val="tx1"/>
        </a:solidFill>
      </dgm:spPr>
      <dgm:t>
        <a:bodyPr/>
        <a:lstStyle/>
        <a:p>
          <a:r>
            <a:rPr lang="ru-RU" dirty="0" smtClean="0"/>
            <a:t>2</a:t>
          </a:r>
          <a:endParaRPr lang="ru-RU" dirty="0"/>
        </a:p>
      </dgm:t>
    </dgm:pt>
    <dgm:pt modelId="{EDC7BA3E-77C3-48BA-A46C-36A27F75D27F}" type="parTrans" cxnId="{BA44F4A4-8B78-4DFD-A3A8-653B4826CF41}">
      <dgm:prSet/>
      <dgm:spPr/>
      <dgm:t>
        <a:bodyPr/>
        <a:lstStyle/>
        <a:p>
          <a:endParaRPr lang="ru-RU"/>
        </a:p>
      </dgm:t>
    </dgm:pt>
    <dgm:pt modelId="{057B132A-4248-485F-A53B-A1320439CC4E}" type="sibTrans" cxnId="{BA44F4A4-8B78-4DFD-A3A8-653B4826CF41}">
      <dgm:prSet/>
      <dgm:spPr/>
      <dgm:t>
        <a:bodyPr/>
        <a:lstStyle/>
        <a:p>
          <a:endParaRPr lang="ru-RU"/>
        </a:p>
      </dgm:t>
    </dgm:pt>
    <dgm:pt modelId="{75223F04-7184-4A33-8048-F628B1930BC6}">
      <dgm:prSet phldrT="[Текст]"/>
      <dgm:spPr>
        <a:solidFill>
          <a:schemeClr val="tx1"/>
        </a:solidFill>
      </dgm:spPr>
      <dgm:t>
        <a:bodyPr/>
        <a:lstStyle/>
        <a:p>
          <a:r>
            <a:rPr lang="ru-RU" dirty="0" smtClean="0"/>
            <a:t>6</a:t>
          </a:r>
          <a:endParaRPr lang="ru-RU" dirty="0"/>
        </a:p>
      </dgm:t>
    </dgm:pt>
    <dgm:pt modelId="{DE14ADA4-E7DE-4055-8D8A-A5FB1DAEDD42}" type="parTrans" cxnId="{6F11371A-CD92-44B2-983C-DDBC7C07DE9B}">
      <dgm:prSet/>
      <dgm:spPr/>
      <dgm:t>
        <a:bodyPr/>
        <a:lstStyle/>
        <a:p>
          <a:endParaRPr lang="ru-RU"/>
        </a:p>
      </dgm:t>
    </dgm:pt>
    <dgm:pt modelId="{30E46450-0D81-4F23-9839-D36383249882}" type="sibTrans" cxnId="{6F11371A-CD92-44B2-983C-DDBC7C07DE9B}">
      <dgm:prSet/>
      <dgm:spPr/>
      <dgm:t>
        <a:bodyPr/>
        <a:lstStyle/>
        <a:p>
          <a:endParaRPr lang="ru-RU"/>
        </a:p>
      </dgm:t>
    </dgm:pt>
    <dgm:pt modelId="{74E0A413-B8A6-4A5A-A8D9-B06A96E34F23}">
      <dgm:prSet/>
      <dgm:spPr>
        <a:solidFill>
          <a:schemeClr val="tx1"/>
        </a:solidFill>
      </dgm:spPr>
      <dgm:t>
        <a:bodyPr/>
        <a:lstStyle/>
        <a:p>
          <a:r>
            <a:rPr lang="ru-RU" dirty="0" smtClean="0"/>
            <a:t>5</a:t>
          </a:r>
          <a:endParaRPr lang="ru-RU" dirty="0"/>
        </a:p>
      </dgm:t>
    </dgm:pt>
    <dgm:pt modelId="{E11204EB-5A17-4148-BD2E-98C073DDAB01}" type="parTrans" cxnId="{D90F1CB7-0419-475B-B118-362A25C1FDEB}">
      <dgm:prSet/>
      <dgm:spPr/>
      <dgm:t>
        <a:bodyPr/>
        <a:lstStyle/>
        <a:p>
          <a:endParaRPr lang="ru-RU"/>
        </a:p>
      </dgm:t>
    </dgm:pt>
    <dgm:pt modelId="{4678C839-D57D-4831-9C6F-139D2B898DD3}" type="sibTrans" cxnId="{D90F1CB7-0419-475B-B118-362A25C1FDEB}">
      <dgm:prSet/>
      <dgm:spPr/>
      <dgm:t>
        <a:bodyPr/>
        <a:lstStyle/>
        <a:p>
          <a:endParaRPr lang="ru-RU"/>
        </a:p>
      </dgm:t>
    </dgm:pt>
    <dgm:pt modelId="{48D9B227-D1C1-469A-9163-F0A558ABFB50}">
      <dgm:prSet/>
      <dgm:spPr>
        <a:solidFill>
          <a:schemeClr val="tx1"/>
        </a:solidFill>
      </dgm:spPr>
      <dgm:t>
        <a:bodyPr/>
        <a:lstStyle/>
        <a:p>
          <a:r>
            <a:rPr lang="ru-RU" dirty="0" smtClean="0"/>
            <a:t>3</a:t>
          </a:r>
          <a:endParaRPr lang="ru-RU" dirty="0"/>
        </a:p>
      </dgm:t>
    </dgm:pt>
    <dgm:pt modelId="{6B004600-363D-45EE-A818-B213953117D6}" type="parTrans" cxnId="{396FE5E6-F7D3-4577-B1A5-EB0240255B78}">
      <dgm:prSet/>
      <dgm:spPr/>
      <dgm:t>
        <a:bodyPr/>
        <a:lstStyle/>
        <a:p>
          <a:endParaRPr lang="ru-RU"/>
        </a:p>
      </dgm:t>
    </dgm:pt>
    <dgm:pt modelId="{6AF1D022-CFC7-478B-99C9-B21A90100D82}" type="sibTrans" cxnId="{396FE5E6-F7D3-4577-B1A5-EB0240255B78}">
      <dgm:prSet/>
      <dgm:spPr/>
      <dgm:t>
        <a:bodyPr/>
        <a:lstStyle/>
        <a:p>
          <a:endParaRPr lang="ru-RU"/>
        </a:p>
      </dgm:t>
    </dgm:pt>
    <dgm:pt modelId="{0DA0DA34-1163-425B-A5B2-D066745432F5}">
      <dgm:prSet/>
      <dgm:spPr>
        <a:solidFill>
          <a:schemeClr val="tx1"/>
        </a:solidFill>
      </dgm:spPr>
      <dgm:t>
        <a:bodyPr/>
        <a:lstStyle/>
        <a:p>
          <a:r>
            <a:rPr lang="ru-RU" dirty="0" smtClean="0"/>
            <a:t>4</a:t>
          </a:r>
          <a:endParaRPr lang="ru-RU" dirty="0"/>
        </a:p>
      </dgm:t>
    </dgm:pt>
    <dgm:pt modelId="{8DD4B933-A6DC-4875-AD8B-4CD946441981}" type="parTrans" cxnId="{8AE57508-4394-4106-BF0C-B5548F657D4D}">
      <dgm:prSet/>
      <dgm:spPr/>
      <dgm:t>
        <a:bodyPr/>
        <a:lstStyle/>
        <a:p>
          <a:endParaRPr lang="ru-RU"/>
        </a:p>
      </dgm:t>
    </dgm:pt>
    <dgm:pt modelId="{875BE783-2B45-45AB-B431-87822570C599}" type="sibTrans" cxnId="{8AE57508-4394-4106-BF0C-B5548F657D4D}">
      <dgm:prSet/>
      <dgm:spPr/>
      <dgm:t>
        <a:bodyPr/>
        <a:lstStyle/>
        <a:p>
          <a:endParaRPr lang="ru-RU"/>
        </a:p>
      </dgm:t>
    </dgm:pt>
    <dgm:pt modelId="{B5594D4B-EA3F-45FA-81F8-19561BDCE011}">
      <dgm:prSet/>
      <dgm:spPr>
        <a:solidFill>
          <a:schemeClr val="tx1"/>
        </a:solidFill>
      </dgm:spPr>
      <dgm:t>
        <a:bodyPr/>
        <a:lstStyle/>
        <a:p>
          <a:r>
            <a:rPr lang="ru-RU" dirty="0" smtClean="0"/>
            <a:t>7</a:t>
          </a:r>
          <a:endParaRPr lang="ru-RU" dirty="0"/>
        </a:p>
      </dgm:t>
    </dgm:pt>
    <dgm:pt modelId="{4CF66B5A-250E-4F3B-A4AE-7C28F4F3C75A}" type="parTrans" cxnId="{D72C26EE-3037-417D-ADA6-981C8B59E0CF}">
      <dgm:prSet/>
      <dgm:spPr/>
      <dgm:t>
        <a:bodyPr/>
        <a:lstStyle/>
        <a:p>
          <a:endParaRPr lang="ru-RU"/>
        </a:p>
      </dgm:t>
    </dgm:pt>
    <dgm:pt modelId="{A3EABB1F-D8BB-4A78-85BB-2D8E8E221A9F}" type="sibTrans" cxnId="{D72C26EE-3037-417D-ADA6-981C8B59E0CF}">
      <dgm:prSet/>
      <dgm:spPr/>
      <dgm:t>
        <a:bodyPr/>
        <a:lstStyle/>
        <a:p>
          <a:endParaRPr lang="ru-RU"/>
        </a:p>
      </dgm:t>
    </dgm:pt>
    <dgm:pt modelId="{C2A1B41D-EF11-46DB-A005-F6EDB89E07B9}">
      <dgm:prSet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dirty="0" smtClean="0"/>
            <a:t>8</a:t>
          </a:r>
          <a:endParaRPr lang="ru-RU" dirty="0"/>
        </a:p>
      </dgm:t>
    </dgm:pt>
    <dgm:pt modelId="{06BA88D0-DFAD-4833-908C-24C0D46788B6}" type="parTrans" cxnId="{C9EB1926-7D2F-486F-A0D2-541D095164BE}">
      <dgm:prSet/>
      <dgm:spPr/>
      <dgm:t>
        <a:bodyPr/>
        <a:lstStyle/>
        <a:p>
          <a:endParaRPr lang="ru-RU"/>
        </a:p>
      </dgm:t>
    </dgm:pt>
    <dgm:pt modelId="{AF02CA85-4488-473C-993E-B434032E706E}" type="sibTrans" cxnId="{C9EB1926-7D2F-486F-A0D2-541D095164BE}">
      <dgm:prSet/>
      <dgm:spPr/>
      <dgm:t>
        <a:bodyPr/>
        <a:lstStyle/>
        <a:p>
          <a:endParaRPr lang="ru-RU"/>
        </a:p>
      </dgm:t>
    </dgm:pt>
    <dgm:pt modelId="{820860EF-B3B9-472E-859E-55218DE106FF}" type="pres">
      <dgm:prSet presAssocID="{CDD3D226-1371-4BCF-AF87-BED7B15AD53E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9FCEAAA-5312-4208-9043-E21DF36C169F}" type="pres">
      <dgm:prSet presAssocID="{CDD3D226-1371-4BCF-AF87-BED7B15AD53E}" presName="arrow" presStyleLbl="bgShp" presStyleIdx="0" presStyleCnt="1" custScaleX="104408" custLinFactNeighborX="-52942"/>
      <dgm:spPr>
        <a:solidFill>
          <a:schemeClr val="tx1"/>
        </a:solidFill>
      </dgm:spPr>
    </dgm:pt>
    <dgm:pt modelId="{EA1BB6F5-277E-4FF0-90AC-EC6135AFD756}" type="pres">
      <dgm:prSet presAssocID="{CDD3D226-1371-4BCF-AF87-BED7B15AD53E}" presName="linearProcess" presStyleCnt="0"/>
      <dgm:spPr/>
    </dgm:pt>
    <dgm:pt modelId="{21F54EC6-BF52-4DB4-88F4-80C54DA4D313}" type="pres">
      <dgm:prSet presAssocID="{2D486DE5-1A14-40A2-A339-EAEE206466EF}" presName="text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E70F35-96B2-43B8-A48E-5299B8EFA6CC}" type="pres">
      <dgm:prSet presAssocID="{B44F5018-41E8-4F21-8D12-37A6F8ADE30A}" presName="sibTrans" presStyleCnt="0"/>
      <dgm:spPr/>
    </dgm:pt>
    <dgm:pt modelId="{E3FD82F6-E65F-462D-9272-EC1888098838}" type="pres">
      <dgm:prSet presAssocID="{174B5D6D-ADF7-48F7-8815-964339B976DE}" presName="text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9994F9-5222-461C-8626-0FC3A6F7C7A8}" type="pres">
      <dgm:prSet presAssocID="{057B132A-4248-485F-A53B-A1320439CC4E}" presName="sibTrans" presStyleCnt="0"/>
      <dgm:spPr/>
    </dgm:pt>
    <dgm:pt modelId="{386DB655-B6EB-42C0-92AB-7E8235CE9AF4}" type="pres">
      <dgm:prSet presAssocID="{48D9B227-D1C1-469A-9163-F0A558ABFB50}" presName="text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3228E2-F490-476F-B5CD-DFCC188FE763}" type="pres">
      <dgm:prSet presAssocID="{6AF1D022-CFC7-478B-99C9-B21A90100D82}" presName="sibTrans" presStyleCnt="0"/>
      <dgm:spPr/>
    </dgm:pt>
    <dgm:pt modelId="{70118B2A-3E09-459B-BC03-01D3C4C3B7CE}" type="pres">
      <dgm:prSet presAssocID="{0DA0DA34-1163-425B-A5B2-D066745432F5}" presName="text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5DBC54-B141-4D49-826D-AD39A923E8BD}" type="pres">
      <dgm:prSet presAssocID="{875BE783-2B45-45AB-B431-87822570C599}" presName="sibTrans" presStyleCnt="0"/>
      <dgm:spPr/>
    </dgm:pt>
    <dgm:pt modelId="{D874B0A2-E781-4F8A-8EA6-731F26E58F4C}" type="pres">
      <dgm:prSet presAssocID="{74E0A413-B8A6-4A5A-A8D9-B06A96E34F23}" presName="text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48B6F3-E7BE-4DB5-8F3B-6CF7DF563748}" type="pres">
      <dgm:prSet presAssocID="{4678C839-D57D-4831-9C6F-139D2B898DD3}" presName="sibTrans" presStyleCnt="0"/>
      <dgm:spPr/>
    </dgm:pt>
    <dgm:pt modelId="{B42CC1B6-72AC-4AEE-89AB-5A6E7FCDE3AB}" type="pres">
      <dgm:prSet presAssocID="{75223F04-7184-4A33-8048-F628B1930BC6}" presName="text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31BD79-023C-4876-994E-7B6E32973585}" type="pres">
      <dgm:prSet presAssocID="{30E46450-0D81-4F23-9839-D36383249882}" presName="sibTrans" presStyleCnt="0"/>
      <dgm:spPr/>
    </dgm:pt>
    <dgm:pt modelId="{69709B61-88F6-4F7E-A572-DD6980AFCE97}" type="pres">
      <dgm:prSet presAssocID="{B5594D4B-EA3F-45FA-81F8-19561BDCE011}" presName="text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16AAD8-79BF-4D7C-B84A-3613FB4647B3}" type="pres">
      <dgm:prSet presAssocID="{A3EABB1F-D8BB-4A78-85BB-2D8E8E221A9F}" presName="sibTrans" presStyleCnt="0"/>
      <dgm:spPr/>
    </dgm:pt>
    <dgm:pt modelId="{63DBD212-81A8-45CF-8909-128F2E06257F}" type="pres">
      <dgm:prSet presAssocID="{C2A1B41D-EF11-46DB-A005-F6EDB89E07B9}" presName="text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139F90B-4C44-4145-AC69-4EA95DD0384B}" type="presOf" srcId="{2D486DE5-1A14-40A2-A339-EAEE206466EF}" destId="{21F54EC6-BF52-4DB4-88F4-80C54DA4D313}" srcOrd="0" destOrd="0" presId="urn:microsoft.com/office/officeart/2005/8/layout/hProcess9"/>
    <dgm:cxn modelId="{8B867903-33D0-4AA5-80F9-771145BF9D47}" type="presOf" srcId="{0DA0DA34-1163-425B-A5B2-D066745432F5}" destId="{70118B2A-3E09-459B-BC03-01D3C4C3B7CE}" srcOrd="0" destOrd="0" presId="urn:microsoft.com/office/officeart/2005/8/layout/hProcess9"/>
    <dgm:cxn modelId="{A60F6565-9CE8-4E79-9253-14A291C185A4}" type="presOf" srcId="{75223F04-7184-4A33-8048-F628B1930BC6}" destId="{B42CC1B6-72AC-4AEE-89AB-5A6E7FCDE3AB}" srcOrd="0" destOrd="0" presId="urn:microsoft.com/office/officeart/2005/8/layout/hProcess9"/>
    <dgm:cxn modelId="{C9EB1926-7D2F-486F-A0D2-541D095164BE}" srcId="{CDD3D226-1371-4BCF-AF87-BED7B15AD53E}" destId="{C2A1B41D-EF11-46DB-A005-F6EDB89E07B9}" srcOrd="7" destOrd="0" parTransId="{06BA88D0-DFAD-4833-908C-24C0D46788B6}" sibTransId="{AF02CA85-4488-473C-993E-B434032E706E}"/>
    <dgm:cxn modelId="{5A8A9909-9C9D-48D5-B420-3B1D66295C31}" type="presOf" srcId="{48D9B227-D1C1-469A-9163-F0A558ABFB50}" destId="{386DB655-B6EB-42C0-92AB-7E8235CE9AF4}" srcOrd="0" destOrd="0" presId="urn:microsoft.com/office/officeart/2005/8/layout/hProcess9"/>
    <dgm:cxn modelId="{BA44F4A4-8B78-4DFD-A3A8-653B4826CF41}" srcId="{CDD3D226-1371-4BCF-AF87-BED7B15AD53E}" destId="{174B5D6D-ADF7-48F7-8815-964339B976DE}" srcOrd="1" destOrd="0" parTransId="{EDC7BA3E-77C3-48BA-A46C-36A27F75D27F}" sibTransId="{057B132A-4248-485F-A53B-A1320439CC4E}"/>
    <dgm:cxn modelId="{BFD3405D-0CD1-4545-9675-FDA329C7EEB3}" type="presOf" srcId="{CDD3D226-1371-4BCF-AF87-BED7B15AD53E}" destId="{820860EF-B3B9-472E-859E-55218DE106FF}" srcOrd="0" destOrd="0" presId="urn:microsoft.com/office/officeart/2005/8/layout/hProcess9"/>
    <dgm:cxn modelId="{E4A89584-79F1-4694-A030-C27FDF245849}" type="presOf" srcId="{174B5D6D-ADF7-48F7-8815-964339B976DE}" destId="{E3FD82F6-E65F-462D-9272-EC1888098838}" srcOrd="0" destOrd="0" presId="urn:microsoft.com/office/officeart/2005/8/layout/hProcess9"/>
    <dgm:cxn modelId="{8AE57508-4394-4106-BF0C-B5548F657D4D}" srcId="{CDD3D226-1371-4BCF-AF87-BED7B15AD53E}" destId="{0DA0DA34-1163-425B-A5B2-D066745432F5}" srcOrd="3" destOrd="0" parTransId="{8DD4B933-A6DC-4875-AD8B-4CD946441981}" sibTransId="{875BE783-2B45-45AB-B431-87822570C599}"/>
    <dgm:cxn modelId="{25D664AD-7CB0-4FA0-A6E2-2A00E471537C}" type="presOf" srcId="{B5594D4B-EA3F-45FA-81F8-19561BDCE011}" destId="{69709B61-88F6-4F7E-A572-DD6980AFCE97}" srcOrd="0" destOrd="0" presId="urn:microsoft.com/office/officeart/2005/8/layout/hProcess9"/>
    <dgm:cxn modelId="{396FE5E6-F7D3-4577-B1A5-EB0240255B78}" srcId="{CDD3D226-1371-4BCF-AF87-BED7B15AD53E}" destId="{48D9B227-D1C1-469A-9163-F0A558ABFB50}" srcOrd="2" destOrd="0" parTransId="{6B004600-363D-45EE-A818-B213953117D6}" sibTransId="{6AF1D022-CFC7-478B-99C9-B21A90100D82}"/>
    <dgm:cxn modelId="{84BA3A67-ACAC-41A0-A7C4-91399F914BA2}" type="presOf" srcId="{C2A1B41D-EF11-46DB-A005-F6EDB89E07B9}" destId="{63DBD212-81A8-45CF-8909-128F2E06257F}" srcOrd="0" destOrd="0" presId="urn:microsoft.com/office/officeart/2005/8/layout/hProcess9"/>
    <dgm:cxn modelId="{40A282CA-A121-4C78-9D9D-596E5948C300}" type="presOf" srcId="{74E0A413-B8A6-4A5A-A8D9-B06A96E34F23}" destId="{D874B0A2-E781-4F8A-8EA6-731F26E58F4C}" srcOrd="0" destOrd="0" presId="urn:microsoft.com/office/officeart/2005/8/layout/hProcess9"/>
    <dgm:cxn modelId="{07FEF72B-6080-4B11-8CB1-C0CF2DE3A0E3}" srcId="{CDD3D226-1371-4BCF-AF87-BED7B15AD53E}" destId="{2D486DE5-1A14-40A2-A339-EAEE206466EF}" srcOrd="0" destOrd="0" parTransId="{59DA9A87-868C-48BA-919F-156EA19C248C}" sibTransId="{B44F5018-41E8-4F21-8D12-37A6F8ADE30A}"/>
    <dgm:cxn modelId="{D72C26EE-3037-417D-ADA6-981C8B59E0CF}" srcId="{CDD3D226-1371-4BCF-AF87-BED7B15AD53E}" destId="{B5594D4B-EA3F-45FA-81F8-19561BDCE011}" srcOrd="6" destOrd="0" parTransId="{4CF66B5A-250E-4F3B-A4AE-7C28F4F3C75A}" sibTransId="{A3EABB1F-D8BB-4A78-85BB-2D8E8E221A9F}"/>
    <dgm:cxn modelId="{D90F1CB7-0419-475B-B118-362A25C1FDEB}" srcId="{CDD3D226-1371-4BCF-AF87-BED7B15AD53E}" destId="{74E0A413-B8A6-4A5A-A8D9-B06A96E34F23}" srcOrd="4" destOrd="0" parTransId="{E11204EB-5A17-4148-BD2E-98C073DDAB01}" sibTransId="{4678C839-D57D-4831-9C6F-139D2B898DD3}"/>
    <dgm:cxn modelId="{6F11371A-CD92-44B2-983C-DDBC7C07DE9B}" srcId="{CDD3D226-1371-4BCF-AF87-BED7B15AD53E}" destId="{75223F04-7184-4A33-8048-F628B1930BC6}" srcOrd="5" destOrd="0" parTransId="{DE14ADA4-E7DE-4055-8D8A-A5FB1DAEDD42}" sibTransId="{30E46450-0D81-4F23-9839-D36383249882}"/>
    <dgm:cxn modelId="{C671CEDC-9C4B-4043-A476-3DA234E5DCCF}" type="presParOf" srcId="{820860EF-B3B9-472E-859E-55218DE106FF}" destId="{39FCEAAA-5312-4208-9043-E21DF36C169F}" srcOrd="0" destOrd="0" presId="urn:microsoft.com/office/officeart/2005/8/layout/hProcess9"/>
    <dgm:cxn modelId="{7B1222D3-0FF8-4FEF-8C59-8AA8ACC6BFBF}" type="presParOf" srcId="{820860EF-B3B9-472E-859E-55218DE106FF}" destId="{EA1BB6F5-277E-4FF0-90AC-EC6135AFD756}" srcOrd="1" destOrd="0" presId="urn:microsoft.com/office/officeart/2005/8/layout/hProcess9"/>
    <dgm:cxn modelId="{19C3894A-A57C-4409-85E8-77661D02C7B4}" type="presParOf" srcId="{EA1BB6F5-277E-4FF0-90AC-EC6135AFD756}" destId="{21F54EC6-BF52-4DB4-88F4-80C54DA4D313}" srcOrd="0" destOrd="0" presId="urn:microsoft.com/office/officeart/2005/8/layout/hProcess9"/>
    <dgm:cxn modelId="{C9B4296A-DAB7-4564-8C46-ECCA42381D33}" type="presParOf" srcId="{EA1BB6F5-277E-4FF0-90AC-EC6135AFD756}" destId="{6EE70F35-96B2-43B8-A48E-5299B8EFA6CC}" srcOrd="1" destOrd="0" presId="urn:microsoft.com/office/officeart/2005/8/layout/hProcess9"/>
    <dgm:cxn modelId="{24A9775E-05FF-4499-B56E-C8EDC984C69E}" type="presParOf" srcId="{EA1BB6F5-277E-4FF0-90AC-EC6135AFD756}" destId="{E3FD82F6-E65F-462D-9272-EC1888098838}" srcOrd="2" destOrd="0" presId="urn:microsoft.com/office/officeart/2005/8/layout/hProcess9"/>
    <dgm:cxn modelId="{E445FB84-7A21-45D1-99A4-6EE52619053F}" type="presParOf" srcId="{EA1BB6F5-277E-4FF0-90AC-EC6135AFD756}" destId="{519994F9-5222-461C-8626-0FC3A6F7C7A8}" srcOrd="3" destOrd="0" presId="urn:microsoft.com/office/officeart/2005/8/layout/hProcess9"/>
    <dgm:cxn modelId="{2D566476-78A9-42C2-9891-AC630EE768C3}" type="presParOf" srcId="{EA1BB6F5-277E-4FF0-90AC-EC6135AFD756}" destId="{386DB655-B6EB-42C0-92AB-7E8235CE9AF4}" srcOrd="4" destOrd="0" presId="urn:microsoft.com/office/officeart/2005/8/layout/hProcess9"/>
    <dgm:cxn modelId="{8873F701-0A85-4021-81AC-FB79141287A5}" type="presParOf" srcId="{EA1BB6F5-277E-4FF0-90AC-EC6135AFD756}" destId="{903228E2-F490-476F-B5CD-DFCC188FE763}" srcOrd="5" destOrd="0" presId="urn:microsoft.com/office/officeart/2005/8/layout/hProcess9"/>
    <dgm:cxn modelId="{EFA38C9A-4526-483A-A73C-78803D8EC971}" type="presParOf" srcId="{EA1BB6F5-277E-4FF0-90AC-EC6135AFD756}" destId="{70118B2A-3E09-459B-BC03-01D3C4C3B7CE}" srcOrd="6" destOrd="0" presId="urn:microsoft.com/office/officeart/2005/8/layout/hProcess9"/>
    <dgm:cxn modelId="{568AB542-1B36-4800-8385-FBE56658EA30}" type="presParOf" srcId="{EA1BB6F5-277E-4FF0-90AC-EC6135AFD756}" destId="{855DBC54-B141-4D49-826D-AD39A923E8BD}" srcOrd="7" destOrd="0" presId="urn:microsoft.com/office/officeart/2005/8/layout/hProcess9"/>
    <dgm:cxn modelId="{81498190-7573-4B45-BB43-0CD604246425}" type="presParOf" srcId="{EA1BB6F5-277E-4FF0-90AC-EC6135AFD756}" destId="{D874B0A2-E781-4F8A-8EA6-731F26E58F4C}" srcOrd="8" destOrd="0" presId="urn:microsoft.com/office/officeart/2005/8/layout/hProcess9"/>
    <dgm:cxn modelId="{32154789-BEED-4130-B936-A45B1C7AE2A3}" type="presParOf" srcId="{EA1BB6F5-277E-4FF0-90AC-EC6135AFD756}" destId="{1548B6F3-E7BE-4DB5-8F3B-6CF7DF563748}" srcOrd="9" destOrd="0" presId="urn:microsoft.com/office/officeart/2005/8/layout/hProcess9"/>
    <dgm:cxn modelId="{E72F7E4D-AAF3-4C59-BAB7-871F5311E158}" type="presParOf" srcId="{EA1BB6F5-277E-4FF0-90AC-EC6135AFD756}" destId="{B42CC1B6-72AC-4AEE-89AB-5A6E7FCDE3AB}" srcOrd="10" destOrd="0" presId="urn:microsoft.com/office/officeart/2005/8/layout/hProcess9"/>
    <dgm:cxn modelId="{CAF67429-3760-4682-8596-BEC7E80AB947}" type="presParOf" srcId="{EA1BB6F5-277E-4FF0-90AC-EC6135AFD756}" destId="{B431BD79-023C-4876-994E-7B6E32973585}" srcOrd="11" destOrd="0" presId="urn:microsoft.com/office/officeart/2005/8/layout/hProcess9"/>
    <dgm:cxn modelId="{2B05AB7C-96FF-401A-A7C0-A8C258D8F712}" type="presParOf" srcId="{EA1BB6F5-277E-4FF0-90AC-EC6135AFD756}" destId="{69709B61-88F6-4F7E-A572-DD6980AFCE97}" srcOrd="12" destOrd="0" presId="urn:microsoft.com/office/officeart/2005/8/layout/hProcess9"/>
    <dgm:cxn modelId="{B2067930-84FC-435E-9EF5-B1A0029AFBBE}" type="presParOf" srcId="{EA1BB6F5-277E-4FF0-90AC-EC6135AFD756}" destId="{9216AAD8-79BF-4D7C-B84A-3613FB4647B3}" srcOrd="13" destOrd="0" presId="urn:microsoft.com/office/officeart/2005/8/layout/hProcess9"/>
    <dgm:cxn modelId="{0B21F8FC-0E20-43FA-AFF8-50FC15D4E2EF}" type="presParOf" srcId="{EA1BB6F5-277E-4FF0-90AC-EC6135AFD756}" destId="{63DBD212-81A8-45CF-8909-128F2E06257F}" srcOrd="1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DD3D226-1371-4BCF-AF87-BED7B15AD53E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D486DE5-1A14-40A2-A339-EAEE206466EF}">
      <dgm:prSet phldrT="[Текст]"/>
      <dgm:spPr>
        <a:solidFill>
          <a:schemeClr val="tx1"/>
        </a:solidFill>
      </dgm:spPr>
      <dgm:t>
        <a:bodyPr/>
        <a:lstStyle/>
        <a:p>
          <a:r>
            <a:rPr lang="ru-RU" dirty="0" smtClean="0"/>
            <a:t>1</a:t>
          </a:r>
          <a:endParaRPr lang="ru-RU" dirty="0"/>
        </a:p>
      </dgm:t>
    </dgm:pt>
    <dgm:pt modelId="{59DA9A87-868C-48BA-919F-156EA19C248C}" type="parTrans" cxnId="{07FEF72B-6080-4B11-8CB1-C0CF2DE3A0E3}">
      <dgm:prSet/>
      <dgm:spPr/>
      <dgm:t>
        <a:bodyPr/>
        <a:lstStyle/>
        <a:p>
          <a:endParaRPr lang="ru-RU"/>
        </a:p>
      </dgm:t>
    </dgm:pt>
    <dgm:pt modelId="{B44F5018-41E8-4F21-8D12-37A6F8ADE30A}" type="sibTrans" cxnId="{07FEF72B-6080-4B11-8CB1-C0CF2DE3A0E3}">
      <dgm:prSet/>
      <dgm:spPr/>
      <dgm:t>
        <a:bodyPr/>
        <a:lstStyle/>
        <a:p>
          <a:endParaRPr lang="ru-RU"/>
        </a:p>
      </dgm:t>
    </dgm:pt>
    <dgm:pt modelId="{174B5D6D-ADF7-48F7-8815-964339B976DE}">
      <dgm:prSet phldrT="[Текст]"/>
      <dgm:spPr>
        <a:solidFill>
          <a:schemeClr val="tx1"/>
        </a:solidFill>
      </dgm:spPr>
      <dgm:t>
        <a:bodyPr/>
        <a:lstStyle/>
        <a:p>
          <a:r>
            <a:rPr lang="ru-RU" dirty="0" smtClean="0"/>
            <a:t>2</a:t>
          </a:r>
          <a:endParaRPr lang="ru-RU" dirty="0"/>
        </a:p>
      </dgm:t>
    </dgm:pt>
    <dgm:pt modelId="{EDC7BA3E-77C3-48BA-A46C-36A27F75D27F}" type="parTrans" cxnId="{BA44F4A4-8B78-4DFD-A3A8-653B4826CF41}">
      <dgm:prSet/>
      <dgm:spPr/>
      <dgm:t>
        <a:bodyPr/>
        <a:lstStyle/>
        <a:p>
          <a:endParaRPr lang="ru-RU"/>
        </a:p>
      </dgm:t>
    </dgm:pt>
    <dgm:pt modelId="{057B132A-4248-485F-A53B-A1320439CC4E}" type="sibTrans" cxnId="{BA44F4A4-8B78-4DFD-A3A8-653B4826CF41}">
      <dgm:prSet/>
      <dgm:spPr/>
      <dgm:t>
        <a:bodyPr/>
        <a:lstStyle/>
        <a:p>
          <a:endParaRPr lang="ru-RU"/>
        </a:p>
      </dgm:t>
    </dgm:pt>
    <dgm:pt modelId="{75223F04-7184-4A33-8048-F628B1930BC6}">
      <dgm:prSet phldrT="[Текст]"/>
      <dgm:spPr>
        <a:solidFill>
          <a:schemeClr val="tx1"/>
        </a:solidFill>
      </dgm:spPr>
      <dgm:t>
        <a:bodyPr/>
        <a:lstStyle/>
        <a:p>
          <a:r>
            <a:rPr lang="ru-RU" dirty="0" smtClean="0"/>
            <a:t>6</a:t>
          </a:r>
          <a:endParaRPr lang="ru-RU" dirty="0"/>
        </a:p>
      </dgm:t>
    </dgm:pt>
    <dgm:pt modelId="{DE14ADA4-E7DE-4055-8D8A-A5FB1DAEDD42}" type="parTrans" cxnId="{6F11371A-CD92-44B2-983C-DDBC7C07DE9B}">
      <dgm:prSet/>
      <dgm:spPr/>
      <dgm:t>
        <a:bodyPr/>
        <a:lstStyle/>
        <a:p>
          <a:endParaRPr lang="ru-RU"/>
        </a:p>
      </dgm:t>
    </dgm:pt>
    <dgm:pt modelId="{30E46450-0D81-4F23-9839-D36383249882}" type="sibTrans" cxnId="{6F11371A-CD92-44B2-983C-DDBC7C07DE9B}">
      <dgm:prSet/>
      <dgm:spPr/>
      <dgm:t>
        <a:bodyPr/>
        <a:lstStyle/>
        <a:p>
          <a:endParaRPr lang="ru-RU"/>
        </a:p>
      </dgm:t>
    </dgm:pt>
    <dgm:pt modelId="{74E0A413-B8A6-4A5A-A8D9-B06A96E34F23}">
      <dgm:prSet/>
      <dgm:spPr>
        <a:solidFill>
          <a:schemeClr val="tx1"/>
        </a:solidFill>
      </dgm:spPr>
      <dgm:t>
        <a:bodyPr/>
        <a:lstStyle/>
        <a:p>
          <a:r>
            <a:rPr lang="ru-RU" dirty="0" smtClean="0"/>
            <a:t>5</a:t>
          </a:r>
          <a:endParaRPr lang="ru-RU" dirty="0"/>
        </a:p>
      </dgm:t>
    </dgm:pt>
    <dgm:pt modelId="{E11204EB-5A17-4148-BD2E-98C073DDAB01}" type="parTrans" cxnId="{D90F1CB7-0419-475B-B118-362A25C1FDEB}">
      <dgm:prSet/>
      <dgm:spPr/>
      <dgm:t>
        <a:bodyPr/>
        <a:lstStyle/>
        <a:p>
          <a:endParaRPr lang="ru-RU"/>
        </a:p>
      </dgm:t>
    </dgm:pt>
    <dgm:pt modelId="{4678C839-D57D-4831-9C6F-139D2B898DD3}" type="sibTrans" cxnId="{D90F1CB7-0419-475B-B118-362A25C1FDEB}">
      <dgm:prSet/>
      <dgm:spPr/>
      <dgm:t>
        <a:bodyPr/>
        <a:lstStyle/>
        <a:p>
          <a:endParaRPr lang="ru-RU"/>
        </a:p>
      </dgm:t>
    </dgm:pt>
    <dgm:pt modelId="{48D9B227-D1C1-469A-9163-F0A558ABFB50}">
      <dgm:prSet/>
      <dgm:spPr>
        <a:solidFill>
          <a:schemeClr val="tx1"/>
        </a:solidFill>
      </dgm:spPr>
      <dgm:t>
        <a:bodyPr/>
        <a:lstStyle/>
        <a:p>
          <a:r>
            <a:rPr lang="ru-RU" dirty="0" smtClean="0"/>
            <a:t>3</a:t>
          </a:r>
          <a:endParaRPr lang="ru-RU" dirty="0"/>
        </a:p>
      </dgm:t>
    </dgm:pt>
    <dgm:pt modelId="{6B004600-363D-45EE-A818-B213953117D6}" type="parTrans" cxnId="{396FE5E6-F7D3-4577-B1A5-EB0240255B78}">
      <dgm:prSet/>
      <dgm:spPr/>
      <dgm:t>
        <a:bodyPr/>
        <a:lstStyle/>
        <a:p>
          <a:endParaRPr lang="ru-RU"/>
        </a:p>
      </dgm:t>
    </dgm:pt>
    <dgm:pt modelId="{6AF1D022-CFC7-478B-99C9-B21A90100D82}" type="sibTrans" cxnId="{396FE5E6-F7D3-4577-B1A5-EB0240255B78}">
      <dgm:prSet/>
      <dgm:spPr/>
      <dgm:t>
        <a:bodyPr/>
        <a:lstStyle/>
        <a:p>
          <a:endParaRPr lang="ru-RU"/>
        </a:p>
      </dgm:t>
    </dgm:pt>
    <dgm:pt modelId="{0DA0DA34-1163-425B-A5B2-D066745432F5}">
      <dgm:prSet/>
      <dgm:spPr>
        <a:solidFill>
          <a:schemeClr val="tx1"/>
        </a:solidFill>
      </dgm:spPr>
      <dgm:t>
        <a:bodyPr/>
        <a:lstStyle/>
        <a:p>
          <a:r>
            <a:rPr lang="ru-RU" dirty="0" smtClean="0"/>
            <a:t>4</a:t>
          </a:r>
          <a:endParaRPr lang="ru-RU" dirty="0"/>
        </a:p>
      </dgm:t>
    </dgm:pt>
    <dgm:pt modelId="{8DD4B933-A6DC-4875-AD8B-4CD946441981}" type="parTrans" cxnId="{8AE57508-4394-4106-BF0C-B5548F657D4D}">
      <dgm:prSet/>
      <dgm:spPr/>
      <dgm:t>
        <a:bodyPr/>
        <a:lstStyle/>
        <a:p>
          <a:endParaRPr lang="ru-RU"/>
        </a:p>
      </dgm:t>
    </dgm:pt>
    <dgm:pt modelId="{875BE783-2B45-45AB-B431-87822570C599}" type="sibTrans" cxnId="{8AE57508-4394-4106-BF0C-B5548F657D4D}">
      <dgm:prSet/>
      <dgm:spPr/>
      <dgm:t>
        <a:bodyPr/>
        <a:lstStyle/>
        <a:p>
          <a:endParaRPr lang="ru-RU"/>
        </a:p>
      </dgm:t>
    </dgm:pt>
    <dgm:pt modelId="{B5594D4B-EA3F-45FA-81F8-19561BDCE011}">
      <dgm:prSet/>
      <dgm:spPr>
        <a:solidFill>
          <a:schemeClr val="tx1"/>
        </a:solidFill>
      </dgm:spPr>
      <dgm:t>
        <a:bodyPr/>
        <a:lstStyle/>
        <a:p>
          <a:r>
            <a:rPr lang="ru-RU" dirty="0" smtClean="0"/>
            <a:t>7</a:t>
          </a:r>
          <a:endParaRPr lang="ru-RU" dirty="0"/>
        </a:p>
      </dgm:t>
    </dgm:pt>
    <dgm:pt modelId="{4CF66B5A-250E-4F3B-A4AE-7C28F4F3C75A}" type="parTrans" cxnId="{D72C26EE-3037-417D-ADA6-981C8B59E0CF}">
      <dgm:prSet/>
      <dgm:spPr/>
      <dgm:t>
        <a:bodyPr/>
        <a:lstStyle/>
        <a:p>
          <a:endParaRPr lang="ru-RU"/>
        </a:p>
      </dgm:t>
    </dgm:pt>
    <dgm:pt modelId="{A3EABB1F-D8BB-4A78-85BB-2D8E8E221A9F}" type="sibTrans" cxnId="{D72C26EE-3037-417D-ADA6-981C8B59E0CF}">
      <dgm:prSet/>
      <dgm:spPr/>
      <dgm:t>
        <a:bodyPr/>
        <a:lstStyle/>
        <a:p>
          <a:endParaRPr lang="ru-RU"/>
        </a:p>
      </dgm:t>
    </dgm:pt>
    <dgm:pt modelId="{C2A1B41D-EF11-46DB-A005-F6EDB89E07B9}">
      <dgm:prSet/>
      <dgm:spPr>
        <a:solidFill>
          <a:schemeClr val="tx1"/>
        </a:solidFill>
      </dgm:spPr>
      <dgm:t>
        <a:bodyPr/>
        <a:lstStyle/>
        <a:p>
          <a:r>
            <a:rPr lang="ru-RU" dirty="0" smtClean="0"/>
            <a:t>8</a:t>
          </a:r>
          <a:endParaRPr lang="ru-RU" dirty="0"/>
        </a:p>
      </dgm:t>
    </dgm:pt>
    <dgm:pt modelId="{06BA88D0-DFAD-4833-908C-24C0D46788B6}" type="parTrans" cxnId="{C9EB1926-7D2F-486F-A0D2-541D095164BE}">
      <dgm:prSet/>
      <dgm:spPr/>
      <dgm:t>
        <a:bodyPr/>
        <a:lstStyle/>
        <a:p>
          <a:endParaRPr lang="ru-RU"/>
        </a:p>
      </dgm:t>
    </dgm:pt>
    <dgm:pt modelId="{AF02CA85-4488-473C-993E-B434032E706E}" type="sibTrans" cxnId="{C9EB1926-7D2F-486F-A0D2-541D095164BE}">
      <dgm:prSet/>
      <dgm:spPr/>
      <dgm:t>
        <a:bodyPr/>
        <a:lstStyle/>
        <a:p>
          <a:endParaRPr lang="ru-RU"/>
        </a:p>
      </dgm:t>
    </dgm:pt>
    <dgm:pt modelId="{820860EF-B3B9-472E-859E-55218DE106FF}" type="pres">
      <dgm:prSet presAssocID="{CDD3D226-1371-4BCF-AF87-BED7B15AD53E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9FCEAAA-5312-4208-9043-E21DF36C169F}" type="pres">
      <dgm:prSet presAssocID="{CDD3D226-1371-4BCF-AF87-BED7B15AD53E}" presName="arrow" presStyleLbl="bgShp" presStyleIdx="0" presStyleCnt="1" custScaleX="117647" custLinFactNeighborX="-52942"/>
      <dgm:spPr>
        <a:solidFill>
          <a:schemeClr val="tx1"/>
        </a:solidFill>
      </dgm:spPr>
    </dgm:pt>
    <dgm:pt modelId="{EA1BB6F5-277E-4FF0-90AC-EC6135AFD756}" type="pres">
      <dgm:prSet presAssocID="{CDD3D226-1371-4BCF-AF87-BED7B15AD53E}" presName="linearProcess" presStyleCnt="0"/>
      <dgm:spPr/>
    </dgm:pt>
    <dgm:pt modelId="{21F54EC6-BF52-4DB4-88F4-80C54DA4D313}" type="pres">
      <dgm:prSet presAssocID="{2D486DE5-1A14-40A2-A339-EAEE206466EF}" presName="text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E70F35-96B2-43B8-A48E-5299B8EFA6CC}" type="pres">
      <dgm:prSet presAssocID="{B44F5018-41E8-4F21-8D12-37A6F8ADE30A}" presName="sibTrans" presStyleCnt="0"/>
      <dgm:spPr/>
    </dgm:pt>
    <dgm:pt modelId="{E3FD82F6-E65F-462D-9272-EC1888098838}" type="pres">
      <dgm:prSet presAssocID="{174B5D6D-ADF7-48F7-8815-964339B976DE}" presName="text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9994F9-5222-461C-8626-0FC3A6F7C7A8}" type="pres">
      <dgm:prSet presAssocID="{057B132A-4248-485F-A53B-A1320439CC4E}" presName="sibTrans" presStyleCnt="0"/>
      <dgm:spPr/>
    </dgm:pt>
    <dgm:pt modelId="{386DB655-B6EB-42C0-92AB-7E8235CE9AF4}" type="pres">
      <dgm:prSet presAssocID="{48D9B227-D1C1-469A-9163-F0A558ABFB50}" presName="text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3228E2-F490-476F-B5CD-DFCC188FE763}" type="pres">
      <dgm:prSet presAssocID="{6AF1D022-CFC7-478B-99C9-B21A90100D82}" presName="sibTrans" presStyleCnt="0"/>
      <dgm:spPr/>
    </dgm:pt>
    <dgm:pt modelId="{70118B2A-3E09-459B-BC03-01D3C4C3B7CE}" type="pres">
      <dgm:prSet presAssocID="{0DA0DA34-1163-425B-A5B2-D066745432F5}" presName="text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5DBC54-B141-4D49-826D-AD39A923E8BD}" type="pres">
      <dgm:prSet presAssocID="{875BE783-2B45-45AB-B431-87822570C599}" presName="sibTrans" presStyleCnt="0"/>
      <dgm:spPr/>
    </dgm:pt>
    <dgm:pt modelId="{D874B0A2-E781-4F8A-8EA6-731F26E58F4C}" type="pres">
      <dgm:prSet presAssocID="{74E0A413-B8A6-4A5A-A8D9-B06A96E34F23}" presName="text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48B6F3-E7BE-4DB5-8F3B-6CF7DF563748}" type="pres">
      <dgm:prSet presAssocID="{4678C839-D57D-4831-9C6F-139D2B898DD3}" presName="sibTrans" presStyleCnt="0"/>
      <dgm:spPr/>
    </dgm:pt>
    <dgm:pt modelId="{B42CC1B6-72AC-4AEE-89AB-5A6E7FCDE3AB}" type="pres">
      <dgm:prSet presAssocID="{75223F04-7184-4A33-8048-F628B1930BC6}" presName="text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31BD79-023C-4876-994E-7B6E32973585}" type="pres">
      <dgm:prSet presAssocID="{30E46450-0D81-4F23-9839-D36383249882}" presName="sibTrans" presStyleCnt="0"/>
      <dgm:spPr/>
    </dgm:pt>
    <dgm:pt modelId="{69709B61-88F6-4F7E-A572-DD6980AFCE97}" type="pres">
      <dgm:prSet presAssocID="{B5594D4B-EA3F-45FA-81F8-19561BDCE011}" presName="text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16AAD8-79BF-4D7C-B84A-3613FB4647B3}" type="pres">
      <dgm:prSet presAssocID="{A3EABB1F-D8BB-4A78-85BB-2D8E8E221A9F}" presName="sibTrans" presStyleCnt="0"/>
      <dgm:spPr/>
    </dgm:pt>
    <dgm:pt modelId="{63DBD212-81A8-45CF-8909-128F2E06257F}" type="pres">
      <dgm:prSet presAssocID="{C2A1B41D-EF11-46DB-A005-F6EDB89E07B9}" presName="text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9F63F70-1534-4258-A5B6-C14ABA15E691}" type="presOf" srcId="{0DA0DA34-1163-425B-A5B2-D066745432F5}" destId="{70118B2A-3E09-459B-BC03-01D3C4C3B7CE}" srcOrd="0" destOrd="0" presId="urn:microsoft.com/office/officeart/2005/8/layout/hProcess9"/>
    <dgm:cxn modelId="{C9EB1926-7D2F-486F-A0D2-541D095164BE}" srcId="{CDD3D226-1371-4BCF-AF87-BED7B15AD53E}" destId="{C2A1B41D-EF11-46DB-A005-F6EDB89E07B9}" srcOrd="7" destOrd="0" parTransId="{06BA88D0-DFAD-4833-908C-24C0D46788B6}" sibTransId="{AF02CA85-4488-473C-993E-B434032E706E}"/>
    <dgm:cxn modelId="{BA44F4A4-8B78-4DFD-A3A8-653B4826CF41}" srcId="{CDD3D226-1371-4BCF-AF87-BED7B15AD53E}" destId="{174B5D6D-ADF7-48F7-8815-964339B976DE}" srcOrd="1" destOrd="0" parTransId="{EDC7BA3E-77C3-48BA-A46C-36A27F75D27F}" sibTransId="{057B132A-4248-485F-A53B-A1320439CC4E}"/>
    <dgm:cxn modelId="{B0365EE6-12B8-4125-936F-698330576B99}" type="presOf" srcId="{B5594D4B-EA3F-45FA-81F8-19561BDCE011}" destId="{69709B61-88F6-4F7E-A572-DD6980AFCE97}" srcOrd="0" destOrd="0" presId="urn:microsoft.com/office/officeart/2005/8/layout/hProcess9"/>
    <dgm:cxn modelId="{D2403DB7-160D-4B75-85C9-02C1A7844CA7}" type="presOf" srcId="{C2A1B41D-EF11-46DB-A005-F6EDB89E07B9}" destId="{63DBD212-81A8-45CF-8909-128F2E06257F}" srcOrd="0" destOrd="0" presId="urn:microsoft.com/office/officeart/2005/8/layout/hProcess9"/>
    <dgm:cxn modelId="{53E405CE-7A83-4D18-BDC8-0A576A1EA4BF}" type="presOf" srcId="{75223F04-7184-4A33-8048-F628B1930BC6}" destId="{B42CC1B6-72AC-4AEE-89AB-5A6E7FCDE3AB}" srcOrd="0" destOrd="0" presId="urn:microsoft.com/office/officeart/2005/8/layout/hProcess9"/>
    <dgm:cxn modelId="{ED0F5179-A268-4116-809E-8270FB41C05B}" type="presOf" srcId="{174B5D6D-ADF7-48F7-8815-964339B976DE}" destId="{E3FD82F6-E65F-462D-9272-EC1888098838}" srcOrd="0" destOrd="0" presId="urn:microsoft.com/office/officeart/2005/8/layout/hProcess9"/>
    <dgm:cxn modelId="{8AE57508-4394-4106-BF0C-B5548F657D4D}" srcId="{CDD3D226-1371-4BCF-AF87-BED7B15AD53E}" destId="{0DA0DA34-1163-425B-A5B2-D066745432F5}" srcOrd="3" destOrd="0" parTransId="{8DD4B933-A6DC-4875-AD8B-4CD946441981}" sibTransId="{875BE783-2B45-45AB-B431-87822570C599}"/>
    <dgm:cxn modelId="{396FE5E6-F7D3-4577-B1A5-EB0240255B78}" srcId="{CDD3D226-1371-4BCF-AF87-BED7B15AD53E}" destId="{48D9B227-D1C1-469A-9163-F0A558ABFB50}" srcOrd="2" destOrd="0" parTransId="{6B004600-363D-45EE-A818-B213953117D6}" sibTransId="{6AF1D022-CFC7-478B-99C9-B21A90100D82}"/>
    <dgm:cxn modelId="{5FEADEF5-F3F5-4D0F-82B6-43BB41B1ED00}" type="presOf" srcId="{2D486DE5-1A14-40A2-A339-EAEE206466EF}" destId="{21F54EC6-BF52-4DB4-88F4-80C54DA4D313}" srcOrd="0" destOrd="0" presId="urn:microsoft.com/office/officeart/2005/8/layout/hProcess9"/>
    <dgm:cxn modelId="{12A2F3DA-6BE8-4D5C-A31C-77768F9F60E0}" type="presOf" srcId="{48D9B227-D1C1-469A-9163-F0A558ABFB50}" destId="{386DB655-B6EB-42C0-92AB-7E8235CE9AF4}" srcOrd="0" destOrd="0" presId="urn:microsoft.com/office/officeart/2005/8/layout/hProcess9"/>
    <dgm:cxn modelId="{DD6F80E4-DD30-4F00-B502-81BADB096248}" type="presOf" srcId="{74E0A413-B8A6-4A5A-A8D9-B06A96E34F23}" destId="{D874B0A2-E781-4F8A-8EA6-731F26E58F4C}" srcOrd="0" destOrd="0" presId="urn:microsoft.com/office/officeart/2005/8/layout/hProcess9"/>
    <dgm:cxn modelId="{9E5A11F0-E4C7-442C-9128-C792295CCCE7}" type="presOf" srcId="{CDD3D226-1371-4BCF-AF87-BED7B15AD53E}" destId="{820860EF-B3B9-472E-859E-55218DE106FF}" srcOrd="0" destOrd="0" presId="urn:microsoft.com/office/officeart/2005/8/layout/hProcess9"/>
    <dgm:cxn modelId="{07FEF72B-6080-4B11-8CB1-C0CF2DE3A0E3}" srcId="{CDD3D226-1371-4BCF-AF87-BED7B15AD53E}" destId="{2D486DE5-1A14-40A2-A339-EAEE206466EF}" srcOrd="0" destOrd="0" parTransId="{59DA9A87-868C-48BA-919F-156EA19C248C}" sibTransId="{B44F5018-41E8-4F21-8D12-37A6F8ADE30A}"/>
    <dgm:cxn modelId="{D72C26EE-3037-417D-ADA6-981C8B59E0CF}" srcId="{CDD3D226-1371-4BCF-AF87-BED7B15AD53E}" destId="{B5594D4B-EA3F-45FA-81F8-19561BDCE011}" srcOrd="6" destOrd="0" parTransId="{4CF66B5A-250E-4F3B-A4AE-7C28F4F3C75A}" sibTransId="{A3EABB1F-D8BB-4A78-85BB-2D8E8E221A9F}"/>
    <dgm:cxn modelId="{D90F1CB7-0419-475B-B118-362A25C1FDEB}" srcId="{CDD3D226-1371-4BCF-AF87-BED7B15AD53E}" destId="{74E0A413-B8A6-4A5A-A8D9-B06A96E34F23}" srcOrd="4" destOrd="0" parTransId="{E11204EB-5A17-4148-BD2E-98C073DDAB01}" sibTransId="{4678C839-D57D-4831-9C6F-139D2B898DD3}"/>
    <dgm:cxn modelId="{6F11371A-CD92-44B2-983C-DDBC7C07DE9B}" srcId="{CDD3D226-1371-4BCF-AF87-BED7B15AD53E}" destId="{75223F04-7184-4A33-8048-F628B1930BC6}" srcOrd="5" destOrd="0" parTransId="{DE14ADA4-E7DE-4055-8D8A-A5FB1DAEDD42}" sibTransId="{30E46450-0D81-4F23-9839-D36383249882}"/>
    <dgm:cxn modelId="{E9906FB7-E6DA-4116-B652-B25A665B30F8}" type="presParOf" srcId="{820860EF-B3B9-472E-859E-55218DE106FF}" destId="{39FCEAAA-5312-4208-9043-E21DF36C169F}" srcOrd="0" destOrd="0" presId="urn:microsoft.com/office/officeart/2005/8/layout/hProcess9"/>
    <dgm:cxn modelId="{052AEA38-A014-460E-89DC-86D6F1C82E9D}" type="presParOf" srcId="{820860EF-B3B9-472E-859E-55218DE106FF}" destId="{EA1BB6F5-277E-4FF0-90AC-EC6135AFD756}" srcOrd="1" destOrd="0" presId="urn:microsoft.com/office/officeart/2005/8/layout/hProcess9"/>
    <dgm:cxn modelId="{97664ED3-74B5-41A7-8B83-AC738EAA9440}" type="presParOf" srcId="{EA1BB6F5-277E-4FF0-90AC-EC6135AFD756}" destId="{21F54EC6-BF52-4DB4-88F4-80C54DA4D313}" srcOrd="0" destOrd="0" presId="urn:microsoft.com/office/officeart/2005/8/layout/hProcess9"/>
    <dgm:cxn modelId="{CFF3F09A-90E2-4F99-96F0-52DAAACEA941}" type="presParOf" srcId="{EA1BB6F5-277E-4FF0-90AC-EC6135AFD756}" destId="{6EE70F35-96B2-43B8-A48E-5299B8EFA6CC}" srcOrd="1" destOrd="0" presId="urn:microsoft.com/office/officeart/2005/8/layout/hProcess9"/>
    <dgm:cxn modelId="{65308EC3-EC07-4E2F-88F3-C03E18929E3D}" type="presParOf" srcId="{EA1BB6F5-277E-4FF0-90AC-EC6135AFD756}" destId="{E3FD82F6-E65F-462D-9272-EC1888098838}" srcOrd="2" destOrd="0" presId="urn:microsoft.com/office/officeart/2005/8/layout/hProcess9"/>
    <dgm:cxn modelId="{A6AC9BD3-0EF9-4C04-9435-908603E96595}" type="presParOf" srcId="{EA1BB6F5-277E-4FF0-90AC-EC6135AFD756}" destId="{519994F9-5222-461C-8626-0FC3A6F7C7A8}" srcOrd="3" destOrd="0" presId="urn:microsoft.com/office/officeart/2005/8/layout/hProcess9"/>
    <dgm:cxn modelId="{DFA8F46B-398B-4185-BDEB-4C3825C55728}" type="presParOf" srcId="{EA1BB6F5-277E-4FF0-90AC-EC6135AFD756}" destId="{386DB655-B6EB-42C0-92AB-7E8235CE9AF4}" srcOrd="4" destOrd="0" presId="urn:microsoft.com/office/officeart/2005/8/layout/hProcess9"/>
    <dgm:cxn modelId="{3748E429-A200-405E-A56C-5A839FFDB53E}" type="presParOf" srcId="{EA1BB6F5-277E-4FF0-90AC-EC6135AFD756}" destId="{903228E2-F490-476F-B5CD-DFCC188FE763}" srcOrd="5" destOrd="0" presId="urn:microsoft.com/office/officeart/2005/8/layout/hProcess9"/>
    <dgm:cxn modelId="{75D2B490-DDC8-489D-A27D-BD7EEB48B8F5}" type="presParOf" srcId="{EA1BB6F5-277E-4FF0-90AC-EC6135AFD756}" destId="{70118B2A-3E09-459B-BC03-01D3C4C3B7CE}" srcOrd="6" destOrd="0" presId="urn:microsoft.com/office/officeart/2005/8/layout/hProcess9"/>
    <dgm:cxn modelId="{119C5F75-3D2E-4854-A9E4-DBDD66B9F9F8}" type="presParOf" srcId="{EA1BB6F5-277E-4FF0-90AC-EC6135AFD756}" destId="{855DBC54-B141-4D49-826D-AD39A923E8BD}" srcOrd="7" destOrd="0" presId="urn:microsoft.com/office/officeart/2005/8/layout/hProcess9"/>
    <dgm:cxn modelId="{C8BA86BF-2613-4D7A-BF82-0DFA89E7E36D}" type="presParOf" srcId="{EA1BB6F5-277E-4FF0-90AC-EC6135AFD756}" destId="{D874B0A2-E781-4F8A-8EA6-731F26E58F4C}" srcOrd="8" destOrd="0" presId="urn:microsoft.com/office/officeart/2005/8/layout/hProcess9"/>
    <dgm:cxn modelId="{DC0FAD7B-3D08-4640-B1DE-223EB2A15C8D}" type="presParOf" srcId="{EA1BB6F5-277E-4FF0-90AC-EC6135AFD756}" destId="{1548B6F3-E7BE-4DB5-8F3B-6CF7DF563748}" srcOrd="9" destOrd="0" presId="urn:microsoft.com/office/officeart/2005/8/layout/hProcess9"/>
    <dgm:cxn modelId="{AB72BDA5-13A6-4081-BA19-7C02DA2C0233}" type="presParOf" srcId="{EA1BB6F5-277E-4FF0-90AC-EC6135AFD756}" destId="{B42CC1B6-72AC-4AEE-89AB-5A6E7FCDE3AB}" srcOrd="10" destOrd="0" presId="urn:microsoft.com/office/officeart/2005/8/layout/hProcess9"/>
    <dgm:cxn modelId="{BA25AAAB-43EE-48A1-917B-9241DA779EEB}" type="presParOf" srcId="{EA1BB6F5-277E-4FF0-90AC-EC6135AFD756}" destId="{B431BD79-023C-4876-994E-7B6E32973585}" srcOrd="11" destOrd="0" presId="urn:microsoft.com/office/officeart/2005/8/layout/hProcess9"/>
    <dgm:cxn modelId="{98C173CB-6861-4992-9E64-877B9D19D7FE}" type="presParOf" srcId="{EA1BB6F5-277E-4FF0-90AC-EC6135AFD756}" destId="{69709B61-88F6-4F7E-A572-DD6980AFCE97}" srcOrd="12" destOrd="0" presId="urn:microsoft.com/office/officeart/2005/8/layout/hProcess9"/>
    <dgm:cxn modelId="{68964D93-252D-4867-8361-BA880714F4D8}" type="presParOf" srcId="{EA1BB6F5-277E-4FF0-90AC-EC6135AFD756}" destId="{9216AAD8-79BF-4D7C-B84A-3613FB4647B3}" srcOrd="13" destOrd="0" presId="urn:microsoft.com/office/officeart/2005/8/layout/hProcess9"/>
    <dgm:cxn modelId="{C6EFC99C-5BC6-4B5B-B4BA-F636CE50A3DD}" type="presParOf" srcId="{EA1BB6F5-277E-4FF0-90AC-EC6135AFD756}" destId="{63DBD212-81A8-45CF-8909-128F2E06257F}" srcOrd="1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FCEAAA-5312-4208-9043-E21DF36C169F}">
      <dsp:nvSpPr>
        <dsp:cNvPr id="0" name=""/>
        <dsp:cNvSpPr/>
      </dsp:nvSpPr>
      <dsp:spPr>
        <a:xfrm>
          <a:off x="0" y="0"/>
          <a:ext cx="720036" cy="1152128"/>
        </a:xfrm>
        <a:prstGeom prst="rightArrow">
          <a:avLst/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F54EC6-BF52-4DB4-88F4-80C54DA4D313}">
      <dsp:nvSpPr>
        <dsp:cNvPr id="0" name=""/>
        <dsp:cNvSpPr/>
      </dsp:nvSpPr>
      <dsp:spPr>
        <a:xfrm>
          <a:off x="2812" y="345638"/>
          <a:ext cx="627819" cy="460851"/>
        </a:xfrm>
        <a:prstGeom prst="roundRect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1</a:t>
          </a:r>
          <a:endParaRPr lang="ru-RU" sz="1900" kern="1200" dirty="0"/>
        </a:p>
      </dsp:txBody>
      <dsp:txXfrm>
        <a:off x="25309" y="368135"/>
        <a:ext cx="582825" cy="415857"/>
      </dsp:txXfrm>
    </dsp:sp>
    <dsp:sp modelId="{E3FD82F6-E65F-462D-9272-EC1888098838}">
      <dsp:nvSpPr>
        <dsp:cNvPr id="0" name=""/>
        <dsp:cNvSpPr/>
      </dsp:nvSpPr>
      <dsp:spPr>
        <a:xfrm>
          <a:off x="735269" y="345638"/>
          <a:ext cx="627819" cy="460851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2</a:t>
          </a:r>
          <a:endParaRPr lang="ru-RU" sz="1900" kern="1200" dirty="0"/>
        </a:p>
      </dsp:txBody>
      <dsp:txXfrm>
        <a:off x="757766" y="368135"/>
        <a:ext cx="582825" cy="415857"/>
      </dsp:txXfrm>
    </dsp:sp>
    <dsp:sp modelId="{386DB655-B6EB-42C0-92AB-7E8235CE9AF4}">
      <dsp:nvSpPr>
        <dsp:cNvPr id="0" name=""/>
        <dsp:cNvSpPr/>
      </dsp:nvSpPr>
      <dsp:spPr>
        <a:xfrm>
          <a:off x="1467725" y="345638"/>
          <a:ext cx="627819" cy="460851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3</a:t>
          </a:r>
          <a:endParaRPr lang="ru-RU" sz="1900" kern="1200" dirty="0"/>
        </a:p>
      </dsp:txBody>
      <dsp:txXfrm>
        <a:off x="1490222" y="368135"/>
        <a:ext cx="582825" cy="415857"/>
      </dsp:txXfrm>
    </dsp:sp>
    <dsp:sp modelId="{70118B2A-3E09-459B-BC03-01D3C4C3B7CE}">
      <dsp:nvSpPr>
        <dsp:cNvPr id="0" name=""/>
        <dsp:cNvSpPr/>
      </dsp:nvSpPr>
      <dsp:spPr>
        <a:xfrm>
          <a:off x="2200181" y="345638"/>
          <a:ext cx="627819" cy="460851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4</a:t>
          </a:r>
          <a:endParaRPr lang="ru-RU" sz="1900" kern="1200" dirty="0"/>
        </a:p>
      </dsp:txBody>
      <dsp:txXfrm>
        <a:off x="2222678" y="368135"/>
        <a:ext cx="582825" cy="415857"/>
      </dsp:txXfrm>
    </dsp:sp>
    <dsp:sp modelId="{D874B0A2-E781-4F8A-8EA6-731F26E58F4C}">
      <dsp:nvSpPr>
        <dsp:cNvPr id="0" name=""/>
        <dsp:cNvSpPr/>
      </dsp:nvSpPr>
      <dsp:spPr>
        <a:xfrm>
          <a:off x="2932638" y="345638"/>
          <a:ext cx="627819" cy="460851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5</a:t>
          </a:r>
          <a:endParaRPr lang="ru-RU" sz="1900" kern="1200" dirty="0"/>
        </a:p>
      </dsp:txBody>
      <dsp:txXfrm>
        <a:off x="2955135" y="368135"/>
        <a:ext cx="582825" cy="415857"/>
      </dsp:txXfrm>
    </dsp:sp>
    <dsp:sp modelId="{B42CC1B6-72AC-4AEE-89AB-5A6E7FCDE3AB}">
      <dsp:nvSpPr>
        <dsp:cNvPr id="0" name=""/>
        <dsp:cNvSpPr/>
      </dsp:nvSpPr>
      <dsp:spPr>
        <a:xfrm>
          <a:off x="3665094" y="345638"/>
          <a:ext cx="627819" cy="460851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6</a:t>
          </a:r>
          <a:endParaRPr lang="ru-RU" sz="1900" kern="1200" dirty="0"/>
        </a:p>
      </dsp:txBody>
      <dsp:txXfrm>
        <a:off x="3687591" y="368135"/>
        <a:ext cx="582825" cy="415857"/>
      </dsp:txXfrm>
    </dsp:sp>
    <dsp:sp modelId="{69709B61-88F6-4F7E-A572-DD6980AFCE97}">
      <dsp:nvSpPr>
        <dsp:cNvPr id="0" name=""/>
        <dsp:cNvSpPr/>
      </dsp:nvSpPr>
      <dsp:spPr>
        <a:xfrm>
          <a:off x="4397551" y="345638"/>
          <a:ext cx="627819" cy="460851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7</a:t>
          </a:r>
          <a:endParaRPr lang="ru-RU" sz="1900" kern="1200" dirty="0"/>
        </a:p>
      </dsp:txBody>
      <dsp:txXfrm>
        <a:off x="4420048" y="368135"/>
        <a:ext cx="582825" cy="415857"/>
      </dsp:txXfrm>
    </dsp:sp>
    <dsp:sp modelId="{63DBD212-81A8-45CF-8909-128F2E06257F}">
      <dsp:nvSpPr>
        <dsp:cNvPr id="0" name=""/>
        <dsp:cNvSpPr/>
      </dsp:nvSpPr>
      <dsp:spPr>
        <a:xfrm>
          <a:off x="5130007" y="345638"/>
          <a:ext cx="627819" cy="460851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8</a:t>
          </a:r>
          <a:endParaRPr lang="ru-RU" sz="1900" kern="1200" dirty="0"/>
        </a:p>
      </dsp:txBody>
      <dsp:txXfrm>
        <a:off x="5152504" y="368135"/>
        <a:ext cx="582825" cy="41585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FCEAAA-5312-4208-9043-E21DF36C169F}">
      <dsp:nvSpPr>
        <dsp:cNvPr id="0" name=""/>
        <dsp:cNvSpPr/>
      </dsp:nvSpPr>
      <dsp:spPr>
        <a:xfrm>
          <a:off x="0" y="0"/>
          <a:ext cx="1440220" cy="1152128"/>
        </a:xfrm>
        <a:prstGeom prst="rightArrow">
          <a:avLst/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F54EC6-BF52-4DB4-88F4-80C54DA4D313}">
      <dsp:nvSpPr>
        <dsp:cNvPr id="0" name=""/>
        <dsp:cNvSpPr/>
      </dsp:nvSpPr>
      <dsp:spPr>
        <a:xfrm>
          <a:off x="2812" y="345638"/>
          <a:ext cx="627819" cy="460851"/>
        </a:xfrm>
        <a:prstGeom prst="roundRect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1</a:t>
          </a:r>
          <a:endParaRPr lang="ru-RU" sz="1900" kern="1200" dirty="0"/>
        </a:p>
      </dsp:txBody>
      <dsp:txXfrm>
        <a:off x="25309" y="368135"/>
        <a:ext cx="582825" cy="415857"/>
      </dsp:txXfrm>
    </dsp:sp>
    <dsp:sp modelId="{E3FD82F6-E65F-462D-9272-EC1888098838}">
      <dsp:nvSpPr>
        <dsp:cNvPr id="0" name=""/>
        <dsp:cNvSpPr/>
      </dsp:nvSpPr>
      <dsp:spPr>
        <a:xfrm>
          <a:off x="735269" y="345638"/>
          <a:ext cx="627819" cy="460851"/>
        </a:xfrm>
        <a:prstGeom prst="roundRect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2</a:t>
          </a:r>
          <a:endParaRPr lang="ru-RU" sz="1900" kern="1200" dirty="0"/>
        </a:p>
      </dsp:txBody>
      <dsp:txXfrm>
        <a:off x="757766" y="368135"/>
        <a:ext cx="582825" cy="415857"/>
      </dsp:txXfrm>
    </dsp:sp>
    <dsp:sp modelId="{386DB655-B6EB-42C0-92AB-7E8235CE9AF4}">
      <dsp:nvSpPr>
        <dsp:cNvPr id="0" name=""/>
        <dsp:cNvSpPr/>
      </dsp:nvSpPr>
      <dsp:spPr>
        <a:xfrm>
          <a:off x="1467725" y="345638"/>
          <a:ext cx="627819" cy="460851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3</a:t>
          </a:r>
          <a:endParaRPr lang="ru-RU" sz="1900" kern="1200" dirty="0"/>
        </a:p>
      </dsp:txBody>
      <dsp:txXfrm>
        <a:off x="1490222" y="368135"/>
        <a:ext cx="582825" cy="415857"/>
      </dsp:txXfrm>
    </dsp:sp>
    <dsp:sp modelId="{70118B2A-3E09-459B-BC03-01D3C4C3B7CE}">
      <dsp:nvSpPr>
        <dsp:cNvPr id="0" name=""/>
        <dsp:cNvSpPr/>
      </dsp:nvSpPr>
      <dsp:spPr>
        <a:xfrm>
          <a:off x="2200181" y="345638"/>
          <a:ext cx="627819" cy="460851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4</a:t>
          </a:r>
          <a:endParaRPr lang="ru-RU" sz="1900" kern="1200" dirty="0"/>
        </a:p>
      </dsp:txBody>
      <dsp:txXfrm>
        <a:off x="2222678" y="368135"/>
        <a:ext cx="582825" cy="415857"/>
      </dsp:txXfrm>
    </dsp:sp>
    <dsp:sp modelId="{D874B0A2-E781-4F8A-8EA6-731F26E58F4C}">
      <dsp:nvSpPr>
        <dsp:cNvPr id="0" name=""/>
        <dsp:cNvSpPr/>
      </dsp:nvSpPr>
      <dsp:spPr>
        <a:xfrm>
          <a:off x="2932638" y="345638"/>
          <a:ext cx="627819" cy="460851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5</a:t>
          </a:r>
          <a:endParaRPr lang="ru-RU" sz="1900" kern="1200" dirty="0"/>
        </a:p>
      </dsp:txBody>
      <dsp:txXfrm>
        <a:off x="2955135" y="368135"/>
        <a:ext cx="582825" cy="415857"/>
      </dsp:txXfrm>
    </dsp:sp>
    <dsp:sp modelId="{B42CC1B6-72AC-4AEE-89AB-5A6E7FCDE3AB}">
      <dsp:nvSpPr>
        <dsp:cNvPr id="0" name=""/>
        <dsp:cNvSpPr/>
      </dsp:nvSpPr>
      <dsp:spPr>
        <a:xfrm>
          <a:off x="3665094" y="345638"/>
          <a:ext cx="627819" cy="460851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6</a:t>
          </a:r>
          <a:endParaRPr lang="ru-RU" sz="1900" kern="1200" dirty="0"/>
        </a:p>
      </dsp:txBody>
      <dsp:txXfrm>
        <a:off x="3687591" y="368135"/>
        <a:ext cx="582825" cy="415857"/>
      </dsp:txXfrm>
    </dsp:sp>
    <dsp:sp modelId="{69709B61-88F6-4F7E-A572-DD6980AFCE97}">
      <dsp:nvSpPr>
        <dsp:cNvPr id="0" name=""/>
        <dsp:cNvSpPr/>
      </dsp:nvSpPr>
      <dsp:spPr>
        <a:xfrm>
          <a:off x="4397551" y="345638"/>
          <a:ext cx="627819" cy="460851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7</a:t>
          </a:r>
          <a:endParaRPr lang="ru-RU" sz="1900" kern="1200" dirty="0"/>
        </a:p>
      </dsp:txBody>
      <dsp:txXfrm>
        <a:off x="4420048" y="368135"/>
        <a:ext cx="582825" cy="415857"/>
      </dsp:txXfrm>
    </dsp:sp>
    <dsp:sp modelId="{63DBD212-81A8-45CF-8909-128F2E06257F}">
      <dsp:nvSpPr>
        <dsp:cNvPr id="0" name=""/>
        <dsp:cNvSpPr/>
      </dsp:nvSpPr>
      <dsp:spPr>
        <a:xfrm>
          <a:off x="5130007" y="345638"/>
          <a:ext cx="627819" cy="460851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8</a:t>
          </a:r>
          <a:endParaRPr lang="ru-RU" sz="1900" kern="1200" dirty="0"/>
        </a:p>
      </dsp:txBody>
      <dsp:txXfrm>
        <a:off x="5152504" y="368135"/>
        <a:ext cx="582825" cy="41585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FCEAAA-5312-4208-9043-E21DF36C169F}">
      <dsp:nvSpPr>
        <dsp:cNvPr id="0" name=""/>
        <dsp:cNvSpPr/>
      </dsp:nvSpPr>
      <dsp:spPr>
        <a:xfrm>
          <a:off x="0" y="0"/>
          <a:ext cx="2160306" cy="1152128"/>
        </a:xfrm>
        <a:prstGeom prst="rightArrow">
          <a:avLst/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F54EC6-BF52-4DB4-88F4-80C54DA4D313}">
      <dsp:nvSpPr>
        <dsp:cNvPr id="0" name=""/>
        <dsp:cNvSpPr/>
      </dsp:nvSpPr>
      <dsp:spPr>
        <a:xfrm>
          <a:off x="2812" y="345638"/>
          <a:ext cx="627819" cy="460851"/>
        </a:xfrm>
        <a:prstGeom prst="roundRect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1</a:t>
          </a:r>
          <a:endParaRPr lang="ru-RU" sz="1900" kern="1200" dirty="0"/>
        </a:p>
      </dsp:txBody>
      <dsp:txXfrm>
        <a:off x="25309" y="368135"/>
        <a:ext cx="582825" cy="415857"/>
      </dsp:txXfrm>
    </dsp:sp>
    <dsp:sp modelId="{E3FD82F6-E65F-462D-9272-EC1888098838}">
      <dsp:nvSpPr>
        <dsp:cNvPr id="0" name=""/>
        <dsp:cNvSpPr/>
      </dsp:nvSpPr>
      <dsp:spPr>
        <a:xfrm>
          <a:off x="735269" y="345638"/>
          <a:ext cx="627819" cy="460851"/>
        </a:xfrm>
        <a:prstGeom prst="roundRect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2</a:t>
          </a:r>
          <a:endParaRPr lang="ru-RU" sz="1900" kern="1200" dirty="0"/>
        </a:p>
      </dsp:txBody>
      <dsp:txXfrm>
        <a:off x="757766" y="368135"/>
        <a:ext cx="582825" cy="415857"/>
      </dsp:txXfrm>
    </dsp:sp>
    <dsp:sp modelId="{386DB655-B6EB-42C0-92AB-7E8235CE9AF4}">
      <dsp:nvSpPr>
        <dsp:cNvPr id="0" name=""/>
        <dsp:cNvSpPr/>
      </dsp:nvSpPr>
      <dsp:spPr>
        <a:xfrm>
          <a:off x="1467725" y="345638"/>
          <a:ext cx="627819" cy="460851"/>
        </a:xfrm>
        <a:prstGeom prst="roundRect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3</a:t>
          </a:r>
          <a:endParaRPr lang="ru-RU" sz="1900" kern="1200" dirty="0"/>
        </a:p>
      </dsp:txBody>
      <dsp:txXfrm>
        <a:off x="1490222" y="368135"/>
        <a:ext cx="582825" cy="415857"/>
      </dsp:txXfrm>
    </dsp:sp>
    <dsp:sp modelId="{70118B2A-3E09-459B-BC03-01D3C4C3B7CE}">
      <dsp:nvSpPr>
        <dsp:cNvPr id="0" name=""/>
        <dsp:cNvSpPr/>
      </dsp:nvSpPr>
      <dsp:spPr>
        <a:xfrm>
          <a:off x="2200181" y="345638"/>
          <a:ext cx="627819" cy="460851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4</a:t>
          </a:r>
          <a:endParaRPr lang="ru-RU" sz="1900" kern="1200" dirty="0"/>
        </a:p>
      </dsp:txBody>
      <dsp:txXfrm>
        <a:off x="2222678" y="368135"/>
        <a:ext cx="582825" cy="415857"/>
      </dsp:txXfrm>
    </dsp:sp>
    <dsp:sp modelId="{D874B0A2-E781-4F8A-8EA6-731F26E58F4C}">
      <dsp:nvSpPr>
        <dsp:cNvPr id="0" name=""/>
        <dsp:cNvSpPr/>
      </dsp:nvSpPr>
      <dsp:spPr>
        <a:xfrm>
          <a:off x="2932638" y="345638"/>
          <a:ext cx="627819" cy="460851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5</a:t>
          </a:r>
          <a:endParaRPr lang="ru-RU" sz="1900" kern="1200" dirty="0"/>
        </a:p>
      </dsp:txBody>
      <dsp:txXfrm>
        <a:off x="2955135" y="368135"/>
        <a:ext cx="582825" cy="415857"/>
      </dsp:txXfrm>
    </dsp:sp>
    <dsp:sp modelId="{B42CC1B6-72AC-4AEE-89AB-5A6E7FCDE3AB}">
      <dsp:nvSpPr>
        <dsp:cNvPr id="0" name=""/>
        <dsp:cNvSpPr/>
      </dsp:nvSpPr>
      <dsp:spPr>
        <a:xfrm>
          <a:off x="3665094" y="345638"/>
          <a:ext cx="627819" cy="460851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6</a:t>
          </a:r>
          <a:endParaRPr lang="ru-RU" sz="1900" kern="1200" dirty="0"/>
        </a:p>
      </dsp:txBody>
      <dsp:txXfrm>
        <a:off x="3687591" y="368135"/>
        <a:ext cx="582825" cy="415857"/>
      </dsp:txXfrm>
    </dsp:sp>
    <dsp:sp modelId="{69709B61-88F6-4F7E-A572-DD6980AFCE97}">
      <dsp:nvSpPr>
        <dsp:cNvPr id="0" name=""/>
        <dsp:cNvSpPr/>
      </dsp:nvSpPr>
      <dsp:spPr>
        <a:xfrm>
          <a:off x="4397551" y="345638"/>
          <a:ext cx="627819" cy="460851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7</a:t>
          </a:r>
          <a:endParaRPr lang="ru-RU" sz="1900" kern="1200" dirty="0"/>
        </a:p>
      </dsp:txBody>
      <dsp:txXfrm>
        <a:off x="4420048" y="368135"/>
        <a:ext cx="582825" cy="415857"/>
      </dsp:txXfrm>
    </dsp:sp>
    <dsp:sp modelId="{63DBD212-81A8-45CF-8909-128F2E06257F}">
      <dsp:nvSpPr>
        <dsp:cNvPr id="0" name=""/>
        <dsp:cNvSpPr/>
      </dsp:nvSpPr>
      <dsp:spPr>
        <a:xfrm>
          <a:off x="5130007" y="345638"/>
          <a:ext cx="627819" cy="460851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8</a:t>
          </a:r>
          <a:endParaRPr lang="ru-RU" sz="1900" kern="1200" dirty="0"/>
        </a:p>
      </dsp:txBody>
      <dsp:txXfrm>
        <a:off x="5152504" y="368135"/>
        <a:ext cx="582825" cy="41585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FCEAAA-5312-4208-9043-E21DF36C169F}">
      <dsp:nvSpPr>
        <dsp:cNvPr id="0" name=""/>
        <dsp:cNvSpPr/>
      </dsp:nvSpPr>
      <dsp:spPr>
        <a:xfrm>
          <a:off x="0" y="0"/>
          <a:ext cx="2952420" cy="1152128"/>
        </a:xfrm>
        <a:prstGeom prst="rightArrow">
          <a:avLst/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F54EC6-BF52-4DB4-88F4-80C54DA4D313}">
      <dsp:nvSpPr>
        <dsp:cNvPr id="0" name=""/>
        <dsp:cNvSpPr/>
      </dsp:nvSpPr>
      <dsp:spPr>
        <a:xfrm>
          <a:off x="2812" y="345638"/>
          <a:ext cx="627819" cy="460851"/>
        </a:xfrm>
        <a:prstGeom prst="roundRect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1</a:t>
          </a:r>
          <a:endParaRPr lang="ru-RU" sz="1900" kern="1200" dirty="0"/>
        </a:p>
      </dsp:txBody>
      <dsp:txXfrm>
        <a:off x="25309" y="368135"/>
        <a:ext cx="582825" cy="415857"/>
      </dsp:txXfrm>
    </dsp:sp>
    <dsp:sp modelId="{E3FD82F6-E65F-462D-9272-EC1888098838}">
      <dsp:nvSpPr>
        <dsp:cNvPr id="0" name=""/>
        <dsp:cNvSpPr/>
      </dsp:nvSpPr>
      <dsp:spPr>
        <a:xfrm>
          <a:off x="735269" y="345638"/>
          <a:ext cx="627819" cy="460851"/>
        </a:xfrm>
        <a:prstGeom prst="roundRect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2</a:t>
          </a:r>
          <a:endParaRPr lang="ru-RU" sz="1900" kern="1200" dirty="0"/>
        </a:p>
      </dsp:txBody>
      <dsp:txXfrm>
        <a:off x="757766" y="368135"/>
        <a:ext cx="582825" cy="415857"/>
      </dsp:txXfrm>
    </dsp:sp>
    <dsp:sp modelId="{386DB655-B6EB-42C0-92AB-7E8235CE9AF4}">
      <dsp:nvSpPr>
        <dsp:cNvPr id="0" name=""/>
        <dsp:cNvSpPr/>
      </dsp:nvSpPr>
      <dsp:spPr>
        <a:xfrm>
          <a:off x="1467725" y="345638"/>
          <a:ext cx="627819" cy="460851"/>
        </a:xfrm>
        <a:prstGeom prst="roundRect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3</a:t>
          </a:r>
          <a:endParaRPr lang="ru-RU" sz="1900" kern="1200" dirty="0"/>
        </a:p>
      </dsp:txBody>
      <dsp:txXfrm>
        <a:off x="1490222" y="368135"/>
        <a:ext cx="582825" cy="415857"/>
      </dsp:txXfrm>
    </dsp:sp>
    <dsp:sp modelId="{70118B2A-3E09-459B-BC03-01D3C4C3B7CE}">
      <dsp:nvSpPr>
        <dsp:cNvPr id="0" name=""/>
        <dsp:cNvSpPr/>
      </dsp:nvSpPr>
      <dsp:spPr>
        <a:xfrm>
          <a:off x="2200181" y="345638"/>
          <a:ext cx="627819" cy="460851"/>
        </a:xfrm>
        <a:prstGeom prst="roundRect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4</a:t>
          </a:r>
          <a:endParaRPr lang="ru-RU" sz="1900" kern="1200" dirty="0"/>
        </a:p>
      </dsp:txBody>
      <dsp:txXfrm>
        <a:off x="2222678" y="368135"/>
        <a:ext cx="582825" cy="415857"/>
      </dsp:txXfrm>
    </dsp:sp>
    <dsp:sp modelId="{D874B0A2-E781-4F8A-8EA6-731F26E58F4C}">
      <dsp:nvSpPr>
        <dsp:cNvPr id="0" name=""/>
        <dsp:cNvSpPr/>
      </dsp:nvSpPr>
      <dsp:spPr>
        <a:xfrm>
          <a:off x="2932638" y="345638"/>
          <a:ext cx="627819" cy="460851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5</a:t>
          </a:r>
          <a:endParaRPr lang="ru-RU" sz="1900" kern="1200" dirty="0"/>
        </a:p>
      </dsp:txBody>
      <dsp:txXfrm>
        <a:off x="2955135" y="368135"/>
        <a:ext cx="582825" cy="415857"/>
      </dsp:txXfrm>
    </dsp:sp>
    <dsp:sp modelId="{B42CC1B6-72AC-4AEE-89AB-5A6E7FCDE3AB}">
      <dsp:nvSpPr>
        <dsp:cNvPr id="0" name=""/>
        <dsp:cNvSpPr/>
      </dsp:nvSpPr>
      <dsp:spPr>
        <a:xfrm>
          <a:off x="3665094" y="345638"/>
          <a:ext cx="627819" cy="460851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6</a:t>
          </a:r>
          <a:endParaRPr lang="ru-RU" sz="1900" kern="1200" dirty="0"/>
        </a:p>
      </dsp:txBody>
      <dsp:txXfrm>
        <a:off x="3687591" y="368135"/>
        <a:ext cx="582825" cy="415857"/>
      </dsp:txXfrm>
    </dsp:sp>
    <dsp:sp modelId="{69709B61-88F6-4F7E-A572-DD6980AFCE97}">
      <dsp:nvSpPr>
        <dsp:cNvPr id="0" name=""/>
        <dsp:cNvSpPr/>
      </dsp:nvSpPr>
      <dsp:spPr>
        <a:xfrm>
          <a:off x="4397551" y="345638"/>
          <a:ext cx="627819" cy="460851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7</a:t>
          </a:r>
          <a:endParaRPr lang="ru-RU" sz="1900" kern="1200" dirty="0"/>
        </a:p>
      </dsp:txBody>
      <dsp:txXfrm>
        <a:off x="4420048" y="368135"/>
        <a:ext cx="582825" cy="415857"/>
      </dsp:txXfrm>
    </dsp:sp>
    <dsp:sp modelId="{63DBD212-81A8-45CF-8909-128F2E06257F}">
      <dsp:nvSpPr>
        <dsp:cNvPr id="0" name=""/>
        <dsp:cNvSpPr/>
      </dsp:nvSpPr>
      <dsp:spPr>
        <a:xfrm>
          <a:off x="5130007" y="345638"/>
          <a:ext cx="627819" cy="460851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8</a:t>
          </a:r>
          <a:endParaRPr lang="ru-RU" sz="1900" kern="1200" dirty="0"/>
        </a:p>
      </dsp:txBody>
      <dsp:txXfrm>
        <a:off x="5152504" y="368135"/>
        <a:ext cx="582825" cy="41585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FCEAAA-5312-4208-9043-E21DF36C169F}">
      <dsp:nvSpPr>
        <dsp:cNvPr id="0" name=""/>
        <dsp:cNvSpPr/>
      </dsp:nvSpPr>
      <dsp:spPr>
        <a:xfrm>
          <a:off x="0" y="0"/>
          <a:ext cx="3672261" cy="1152128"/>
        </a:xfrm>
        <a:prstGeom prst="rightArrow">
          <a:avLst/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F54EC6-BF52-4DB4-88F4-80C54DA4D313}">
      <dsp:nvSpPr>
        <dsp:cNvPr id="0" name=""/>
        <dsp:cNvSpPr/>
      </dsp:nvSpPr>
      <dsp:spPr>
        <a:xfrm>
          <a:off x="2812" y="345638"/>
          <a:ext cx="627819" cy="460851"/>
        </a:xfrm>
        <a:prstGeom prst="roundRect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1</a:t>
          </a:r>
          <a:endParaRPr lang="ru-RU" sz="1900" kern="1200" dirty="0"/>
        </a:p>
      </dsp:txBody>
      <dsp:txXfrm>
        <a:off x="25309" y="368135"/>
        <a:ext cx="582825" cy="415857"/>
      </dsp:txXfrm>
    </dsp:sp>
    <dsp:sp modelId="{E3FD82F6-E65F-462D-9272-EC1888098838}">
      <dsp:nvSpPr>
        <dsp:cNvPr id="0" name=""/>
        <dsp:cNvSpPr/>
      </dsp:nvSpPr>
      <dsp:spPr>
        <a:xfrm>
          <a:off x="735269" y="345638"/>
          <a:ext cx="627819" cy="460851"/>
        </a:xfrm>
        <a:prstGeom prst="roundRect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2</a:t>
          </a:r>
          <a:endParaRPr lang="ru-RU" sz="1900" kern="1200" dirty="0"/>
        </a:p>
      </dsp:txBody>
      <dsp:txXfrm>
        <a:off x="757766" y="368135"/>
        <a:ext cx="582825" cy="415857"/>
      </dsp:txXfrm>
    </dsp:sp>
    <dsp:sp modelId="{386DB655-B6EB-42C0-92AB-7E8235CE9AF4}">
      <dsp:nvSpPr>
        <dsp:cNvPr id="0" name=""/>
        <dsp:cNvSpPr/>
      </dsp:nvSpPr>
      <dsp:spPr>
        <a:xfrm>
          <a:off x="1467725" y="345638"/>
          <a:ext cx="627819" cy="460851"/>
        </a:xfrm>
        <a:prstGeom prst="roundRect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3</a:t>
          </a:r>
          <a:endParaRPr lang="ru-RU" sz="1900" kern="1200" dirty="0"/>
        </a:p>
      </dsp:txBody>
      <dsp:txXfrm>
        <a:off x="1490222" y="368135"/>
        <a:ext cx="582825" cy="415857"/>
      </dsp:txXfrm>
    </dsp:sp>
    <dsp:sp modelId="{70118B2A-3E09-459B-BC03-01D3C4C3B7CE}">
      <dsp:nvSpPr>
        <dsp:cNvPr id="0" name=""/>
        <dsp:cNvSpPr/>
      </dsp:nvSpPr>
      <dsp:spPr>
        <a:xfrm>
          <a:off x="2200181" y="345638"/>
          <a:ext cx="627819" cy="460851"/>
        </a:xfrm>
        <a:prstGeom prst="roundRect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4</a:t>
          </a:r>
          <a:endParaRPr lang="ru-RU" sz="1900" kern="1200" dirty="0"/>
        </a:p>
      </dsp:txBody>
      <dsp:txXfrm>
        <a:off x="2222678" y="368135"/>
        <a:ext cx="582825" cy="415857"/>
      </dsp:txXfrm>
    </dsp:sp>
    <dsp:sp modelId="{D874B0A2-E781-4F8A-8EA6-731F26E58F4C}">
      <dsp:nvSpPr>
        <dsp:cNvPr id="0" name=""/>
        <dsp:cNvSpPr/>
      </dsp:nvSpPr>
      <dsp:spPr>
        <a:xfrm>
          <a:off x="2932638" y="345638"/>
          <a:ext cx="627819" cy="460851"/>
        </a:xfrm>
        <a:prstGeom prst="roundRect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5</a:t>
          </a:r>
          <a:endParaRPr lang="ru-RU" sz="1900" kern="1200" dirty="0"/>
        </a:p>
      </dsp:txBody>
      <dsp:txXfrm>
        <a:off x="2955135" y="368135"/>
        <a:ext cx="582825" cy="415857"/>
      </dsp:txXfrm>
    </dsp:sp>
    <dsp:sp modelId="{B42CC1B6-72AC-4AEE-89AB-5A6E7FCDE3AB}">
      <dsp:nvSpPr>
        <dsp:cNvPr id="0" name=""/>
        <dsp:cNvSpPr/>
      </dsp:nvSpPr>
      <dsp:spPr>
        <a:xfrm>
          <a:off x="3665094" y="345638"/>
          <a:ext cx="627819" cy="460851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6</a:t>
          </a:r>
          <a:endParaRPr lang="ru-RU" sz="1900" kern="1200" dirty="0"/>
        </a:p>
      </dsp:txBody>
      <dsp:txXfrm>
        <a:off x="3687591" y="368135"/>
        <a:ext cx="582825" cy="415857"/>
      </dsp:txXfrm>
    </dsp:sp>
    <dsp:sp modelId="{69709B61-88F6-4F7E-A572-DD6980AFCE97}">
      <dsp:nvSpPr>
        <dsp:cNvPr id="0" name=""/>
        <dsp:cNvSpPr/>
      </dsp:nvSpPr>
      <dsp:spPr>
        <a:xfrm>
          <a:off x="4397551" y="345638"/>
          <a:ext cx="627819" cy="460851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7</a:t>
          </a:r>
          <a:endParaRPr lang="ru-RU" sz="1900" kern="1200" dirty="0"/>
        </a:p>
      </dsp:txBody>
      <dsp:txXfrm>
        <a:off x="4420048" y="368135"/>
        <a:ext cx="582825" cy="415857"/>
      </dsp:txXfrm>
    </dsp:sp>
    <dsp:sp modelId="{63DBD212-81A8-45CF-8909-128F2E06257F}">
      <dsp:nvSpPr>
        <dsp:cNvPr id="0" name=""/>
        <dsp:cNvSpPr/>
      </dsp:nvSpPr>
      <dsp:spPr>
        <a:xfrm>
          <a:off x="5130007" y="345638"/>
          <a:ext cx="627819" cy="460851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8</a:t>
          </a:r>
          <a:endParaRPr lang="ru-RU" sz="1900" kern="1200" dirty="0"/>
        </a:p>
      </dsp:txBody>
      <dsp:txXfrm>
        <a:off x="5152504" y="368135"/>
        <a:ext cx="582825" cy="41585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FCEAAA-5312-4208-9043-E21DF36C169F}">
      <dsp:nvSpPr>
        <dsp:cNvPr id="0" name=""/>
        <dsp:cNvSpPr/>
      </dsp:nvSpPr>
      <dsp:spPr>
        <a:xfrm>
          <a:off x="0" y="0"/>
          <a:ext cx="4392640" cy="1152128"/>
        </a:xfrm>
        <a:prstGeom prst="rightArrow">
          <a:avLst/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F54EC6-BF52-4DB4-88F4-80C54DA4D313}">
      <dsp:nvSpPr>
        <dsp:cNvPr id="0" name=""/>
        <dsp:cNvSpPr/>
      </dsp:nvSpPr>
      <dsp:spPr>
        <a:xfrm>
          <a:off x="2812" y="345638"/>
          <a:ext cx="627819" cy="460851"/>
        </a:xfrm>
        <a:prstGeom prst="roundRect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1</a:t>
          </a:r>
          <a:endParaRPr lang="ru-RU" sz="1900" kern="1200" dirty="0"/>
        </a:p>
      </dsp:txBody>
      <dsp:txXfrm>
        <a:off x="25309" y="368135"/>
        <a:ext cx="582825" cy="415857"/>
      </dsp:txXfrm>
    </dsp:sp>
    <dsp:sp modelId="{E3FD82F6-E65F-462D-9272-EC1888098838}">
      <dsp:nvSpPr>
        <dsp:cNvPr id="0" name=""/>
        <dsp:cNvSpPr/>
      </dsp:nvSpPr>
      <dsp:spPr>
        <a:xfrm>
          <a:off x="735269" y="345638"/>
          <a:ext cx="627819" cy="460851"/>
        </a:xfrm>
        <a:prstGeom prst="roundRect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2</a:t>
          </a:r>
          <a:endParaRPr lang="ru-RU" sz="1900" kern="1200" dirty="0"/>
        </a:p>
      </dsp:txBody>
      <dsp:txXfrm>
        <a:off x="757766" y="368135"/>
        <a:ext cx="582825" cy="415857"/>
      </dsp:txXfrm>
    </dsp:sp>
    <dsp:sp modelId="{386DB655-B6EB-42C0-92AB-7E8235CE9AF4}">
      <dsp:nvSpPr>
        <dsp:cNvPr id="0" name=""/>
        <dsp:cNvSpPr/>
      </dsp:nvSpPr>
      <dsp:spPr>
        <a:xfrm>
          <a:off x="1467725" y="345638"/>
          <a:ext cx="627819" cy="460851"/>
        </a:xfrm>
        <a:prstGeom prst="roundRect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3</a:t>
          </a:r>
          <a:endParaRPr lang="ru-RU" sz="1900" kern="1200" dirty="0"/>
        </a:p>
      </dsp:txBody>
      <dsp:txXfrm>
        <a:off x="1490222" y="368135"/>
        <a:ext cx="582825" cy="415857"/>
      </dsp:txXfrm>
    </dsp:sp>
    <dsp:sp modelId="{70118B2A-3E09-459B-BC03-01D3C4C3B7CE}">
      <dsp:nvSpPr>
        <dsp:cNvPr id="0" name=""/>
        <dsp:cNvSpPr/>
      </dsp:nvSpPr>
      <dsp:spPr>
        <a:xfrm>
          <a:off x="2200181" y="345638"/>
          <a:ext cx="627819" cy="460851"/>
        </a:xfrm>
        <a:prstGeom prst="roundRect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4</a:t>
          </a:r>
          <a:endParaRPr lang="ru-RU" sz="1900" kern="1200" dirty="0"/>
        </a:p>
      </dsp:txBody>
      <dsp:txXfrm>
        <a:off x="2222678" y="368135"/>
        <a:ext cx="582825" cy="415857"/>
      </dsp:txXfrm>
    </dsp:sp>
    <dsp:sp modelId="{D874B0A2-E781-4F8A-8EA6-731F26E58F4C}">
      <dsp:nvSpPr>
        <dsp:cNvPr id="0" name=""/>
        <dsp:cNvSpPr/>
      </dsp:nvSpPr>
      <dsp:spPr>
        <a:xfrm>
          <a:off x="2932638" y="345638"/>
          <a:ext cx="627819" cy="460851"/>
        </a:xfrm>
        <a:prstGeom prst="roundRect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5</a:t>
          </a:r>
          <a:endParaRPr lang="ru-RU" sz="1900" kern="1200" dirty="0"/>
        </a:p>
      </dsp:txBody>
      <dsp:txXfrm>
        <a:off x="2955135" y="368135"/>
        <a:ext cx="582825" cy="415857"/>
      </dsp:txXfrm>
    </dsp:sp>
    <dsp:sp modelId="{B42CC1B6-72AC-4AEE-89AB-5A6E7FCDE3AB}">
      <dsp:nvSpPr>
        <dsp:cNvPr id="0" name=""/>
        <dsp:cNvSpPr/>
      </dsp:nvSpPr>
      <dsp:spPr>
        <a:xfrm>
          <a:off x="3665094" y="345638"/>
          <a:ext cx="627819" cy="460851"/>
        </a:xfrm>
        <a:prstGeom prst="roundRect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6</a:t>
          </a:r>
          <a:endParaRPr lang="ru-RU" sz="1900" kern="1200" dirty="0"/>
        </a:p>
      </dsp:txBody>
      <dsp:txXfrm>
        <a:off x="3687591" y="368135"/>
        <a:ext cx="582825" cy="415857"/>
      </dsp:txXfrm>
    </dsp:sp>
    <dsp:sp modelId="{69709B61-88F6-4F7E-A572-DD6980AFCE97}">
      <dsp:nvSpPr>
        <dsp:cNvPr id="0" name=""/>
        <dsp:cNvSpPr/>
      </dsp:nvSpPr>
      <dsp:spPr>
        <a:xfrm>
          <a:off x="4397551" y="345638"/>
          <a:ext cx="627819" cy="460851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7</a:t>
          </a:r>
          <a:endParaRPr lang="ru-RU" sz="1900" kern="1200" dirty="0"/>
        </a:p>
      </dsp:txBody>
      <dsp:txXfrm>
        <a:off x="4420048" y="368135"/>
        <a:ext cx="582825" cy="415857"/>
      </dsp:txXfrm>
    </dsp:sp>
    <dsp:sp modelId="{63DBD212-81A8-45CF-8909-128F2E06257F}">
      <dsp:nvSpPr>
        <dsp:cNvPr id="0" name=""/>
        <dsp:cNvSpPr/>
      </dsp:nvSpPr>
      <dsp:spPr>
        <a:xfrm>
          <a:off x="5130007" y="345638"/>
          <a:ext cx="627819" cy="460851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8</a:t>
          </a:r>
          <a:endParaRPr lang="ru-RU" sz="1900" kern="1200" dirty="0"/>
        </a:p>
      </dsp:txBody>
      <dsp:txXfrm>
        <a:off x="5152504" y="368135"/>
        <a:ext cx="582825" cy="41585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FCEAAA-5312-4208-9043-E21DF36C169F}">
      <dsp:nvSpPr>
        <dsp:cNvPr id="0" name=""/>
        <dsp:cNvSpPr/>
      </dsp:nvSpPr>
      <dsp:spPr>
        <a:xfrm>
          <a:off x="0" y="0"/>
          <a:ext cx="5112383" cy="1152128"/>
        </a:xfrm>
        <a:prstGeom prst="rightArrow">
          <a:avLst/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F54EC6-BF52-4DB4-88F4-80C54DA4D313}">
      <dsp:nvSpPr>
        <dsp:cNvPr id="0" name=""/>
        <dsp:cNvSpPr/>
      </dsp:nvSpPr>
      <dsp:spPr>
        <a:xfrm>
          <a:off x="2812" y="345638"/>
          <a:ext cx="627819" cy="460851"/>
        </a:xfrm>
        <a:prstGeom prst="roundRect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1</a:t>
          </a:r>
          <a:endParaRPr lang="ru-RU" sz="1900" kern="1200" dirty="0"/>
        </a:p>
      </dsp:txBody>
      <dsp:txXfrm>
        <a:off x="25309" y="368135"/>
        <a:ext cx="582825" cy="415857"/>
      </dsp:txXfrm>
    </dsp:sp>
    <dsp:sp modelId="{E3FD82F6-E65F-462D-9272-EC1888098838}">
      <dsp:nvSpPr>
        <dsp:cNvPr id="0" name=""/>
        <dsp:cNvSpPr/>
      </dsp:nvSpPr>
      <dsp:spPr>
        <a:xfrm>
          <a:off x="735269" y="345638"/>
          <a:ext cx="627819" cy="460851"/>
        </a:xfrm>
        <a:prstGeom prst="roundRect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2</a:t>
          </a:r>
          <a:endParaRPr lang="ru-RU" sz="1900" kern="1200" dirty="0"/>
        </a:p>
      </dsp:txBody>
      <dsp:txXfrm>
        <a:off x="757766" y="368135"/>
        <a:ext cx="582825" cy="415857"/>
      </dsp:txXfrm>
    </dsp:sp>
    <dsp:sp modelId="{386DB655-B6EB-42C0-92AB-7E8235CE9AF4}">
      <dsp:nvSpPr>
        <dsp:cNvPr id="0" name=""/>
        <dsp:cNvSpPr/>
      </dsp:nvSpPr>
      <dsp:spPr>
        <a:xfrm>
          <a:off x="1467725" y="345638"/>
          <a:ext cx="627819" cy="460851"/>
        </a:xfrm>
        <a:prstGeom prst="roundRect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3</a:t>
          </a:r>
          <a:endParaRPr lang="ru-RU" sz="1900" kern="1200" dirty="0"/>
        </a:p>
      </dsp:txBody>
      <dsp:txXfrm>
        <a:off x="1490222" y="368135"/>
        <a:ext cx="582825" cy="415857"/>
      </dsp:txXfrm>
    </dsp:sp>
    <dsp:sp modelId="{70118B2A-3E09-459B-BC03-01D3C4C3B7CE}">
      <dsp:nvSpPr>
        <dsp:cNvPr id="0" name=""/>
        <dsp:cNvSpPr/>
      </dsp:nvSpPr>
      <dsp:spPr>
        <a:xfrm>
          <a:off x="2200181" y="345638"/>
          <a:ext cx="627819" cy="460851"/>
        </a:xfrm>
        <a:prstGeom prst="roundRect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4</a:t>
          </a:r>
          <a:endParaRPr lang="ru-RU" sz="1900" kern="1200" dirty="0"/>
        </a:p>
      </dsp:txBody>
      <dsp:txXfrm>
        <a:off x="2222678" y="368135"/>
        <a:ext cx="582825" cy="415857"/>
      </dsp:txXfrm>
    </dsp:sp>
    <dsp:sp modelId="{D874B0A2-E781-4F8A-8EA6-731F26E58F4C}">
      <dsp:nvSpPr>
        <dsp:cNvPr id="0" name=""/>
        <dsp:cNvSpPr/>
      </dsp:nvSpPr>
      <dsp:spPr>
        <a:xfrm>
          <a:off x="2932638" y="345638"/>
          <a:ext cx="627819" cy="460851"/>
        </a:xfrm>
        <a:prstGeom prst="roundRect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5</a:t>
          </a:r>
          <a:endParaRPr lang="ru-RU" sz="1900" kern="1200" dirty="0"/>
        </a:p>
      </dsp:txBody>
      <dsp:txXfrm>
        <a:off x="2955135" y="368135"/>
        <a:ext cx="582825" cy="415857"/>
      </dsp:txXfrm>
    </dsp:sp>
    <dsp:sp modelId="{B42CC1B6-72AC-4AEE-89AB-5A6E7FCDE3AB}">
      <dsp:nvSpPr>
        <dsp:cNvPr id="0" name=""/>
        <dsp:cNvSpPr/>
      </dsp:nvSpPr>
      <dsp:spPr>
        <a:xfrm>
          <a:off x="3665094" y="345638"/>
          <a:ext cx="627819" cy="460851"/>
        </a:xfrm>
        <a:prstGeom prst="roundRect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6</a:t>
          </a:r>
          <a:endParaRPr lang="ru-RU" sz="1900" kern="1200" dirty="0"/>
        </a:p>
      </dsp:txBody>
      <dsp:txXfrm>
        <a:off x="3687591" y="368135"/>
        <a:ext cx="582825" cy="415857"/>
      </dsp:txXfrm>
    </dsp:sp>
    <dsp:sp modelId="{69709B61-88F6-4F7E-A572-DD6980AFCE97}">
      <dsp:nvSpPr>
        <dsp:cNvPr id="0" name=""/>
        <dsp:cNvSpPr/>
      </dsp:nvSpPr>
      <dsp:spPr>
        <a:xfrm>
          <a:off x="4397551" y="345638"/>
          <a:ext cx="627819" cy="460851"/>
        </a:xfrm>
        <a:prstGeom prst="roundRect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7</a:t>
          </a:r>
          <a:endParaRPr lang="ru-RU" sz="1900" kern="1200" dirty="0"/>
        </a:p>
      </dsp:txBody>
      <dsp:txXfrm>
        <a:off x="4420048" y="368135"/>
        <a:ext cx="582825" cy="415857"/>
      </dsp:txXfrm>
    </dsp:sp>
    <dsp:sp modelId="{63DBD212-81A8-45CF-8909-128F2E06257F}">
      <dsp:nvSpPr>
        <dsp:cNvPr id="0" name=""/>
        <dsp:cNvSpPr/>
      </dsp:nvSpPr>
      <dsp:spPr>
        <a:xfrm>
          <a:off x="5130007" y="345638"/>
          <a:ext cx="627819" cy="460851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8</a:t>
          </a:r>
          <a:endParaRPr lang="ru-RU" sz="1900" kern="1200" dirty="0"/>
        </a:p>
      </dsp:txBody>
      <dsp:txXfrm>
        <a:off x="5152504" y="368135"/>
        <a:ext cx="582825" cy="415857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FCEAAA-5312-4208-9043-E21DF36C169F}">
      <dsp:nvSpPr>
        <dsp:cNvPr id="0" name=""/>
        <dsp:cNvSpPr/>
      </dsp:nvSpPr>
      <dsp:spPr>
        <a:xfrm>
          <a:off x="0" y="0"/>
          <a:ext cx="5760637" cy="1152128"/>
        </a:xfrm>
        <a:prstGeom prst="rightArrow">
          <a:avLst/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F54EC6-BF52-4DB4-88F4-80C54DA4D313}">
      <dsp:nvSpPr>
        <dsp:cNvPr id="0" name=""/>
        <dsp:cNvSpPr/>
      </dsp:nvSpPr>
      <dsp:spPr>
        <a:xfrm>
          <a:off x="2812" y="345638"/>
          <a:ext cx="627819" cy="460851"/>
        </a:xfrm>
        <a:prstGeom prst="roundRect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1</a:t>
          </a:r>
          <a:endParaRPr lang="ru-RU" sz="1900" kern="1200" dirty="0"/>
        </a:p>
      </dsp:txBody>
      <dsp:txXfrm>
        <a:off x="25309" y="368135"/>
        <a:ext cx="582825" cy="415857"/>
      </dsp:txXfrm>
    </dsp:sp>
    <dsp:sp modelId="{E3FD82F6-E65F-462D-9272-EC1888098838}">
      <dsp:nvSpPr>
        <dsp:cNvPr id="0" name=""/>
        <dsp:cNvSpPr/>
      </dsp:nvSpPr>
      <dsp:spPr>
        <a:xfrm>
          <a:off x="735269" y="345638"/>
          <a:ext cx="627819" cy="460851"/>
        </a:xfrm>
        <a:prstGeom prst="roundRect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2</a:t>
          </a:r>
          <a:endParaRPr lang="ru-RU" sz="1900" kern="1200" dirty="0"/>
        </a:p>
      </dsp:txBody>
      <dsp:txXfrm>
        <a:off x="757766" y="368135"/>
        <a:ext cx="582825" cy="415857"/>
      </dsp:txXfrm>
    </dsp:sp>
    <dsp:sp modelId="{386DB655-B6EB-42C0-92AB-7E8235CE9AF4}">
      <dsp:nvSpPr>
        <dsp:cNvPr id="0" name=""/>
        <dsp:cNvSpPr/>
      </dsp:nvSpPr>
      <dsp:spPr>
        <a:xfrm>
          <a:off x="1467725" y="345638"/>
          <a:ext cx="627819" cy="460851"/>
        </a:xfrm>
        <a:prstGeom prst="roundRect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3</a:t>
          </a:r>
          <a:endParaRPr lang="ru-RU" sz="1900" kern="1200" dirty="0"/>
        </a:p>
      </dsp:txBody>
      <dsp:txXfrm>
        <a:off x="1490222" y="368135"/>
        <a:ext cx="582825" cy="415857"/>
      </dsp:txXfrm>
    </dsp:sp>
    <dsp:sp modelId="{70118B2A-3E09-459B-BC03-01D3C4C3B7CE}">
      <dsp:nvSpPr>
        <dsp:cNvPr id="0" name=""/>
        <dsp:cNvSpPr/>
      </dsp:nvSpPr>
      <dsp:spPr>
        <a:xfrm>
          <a:off x="2200181" y="345638"/>
          <a:ext cx="627819" cy="460851"/>
        </a:xfrm>
        <a:prstGeom prst="roundRect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4</a:t>
          </a:r>
          <a:endParaRPr lang="ru-RU" sz="1900" kern="1200" dirty="0"/>
        </a:p>
      </dsp:txBody>
      <dsp:txXfrm>
        <a:off x="2222678" y="368135"/>
        <a:ext cx="582825" cy="415857"/>
      </dsp:txXfrm>
    </dsp:sp>
    <dsp:sp modelId="{D874B0A2-E781-4F8A-8EA6-731F26E58F4C}">
      <dsp:nvSpPr>
        <dsp:cNvPr id="0" name=""/>
        <dsp:cNvSpPr/>
      </dsp:nvSpPr>
      <dsp:spPr>
        <a:xfrm>
          <a:off x="2932638" y="345638"/>
          <a:ext cx="627819" cy="460851"/>
        </a:xfrm>
        <a:prstGeom prst="roundRect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5</a:t>
          </a:r>
          <a:endParaRPr lang="ru-RU" sz="1900" kern="1200" dirty="0"/>
        </a:p>
      </dsp:txBody>
      <dsp:txXfrm>
        <a:off x="2955135" y="368135"/>
        <a:ext cx="582825" cy="415857"/>
      </dsp:txXfrm>
    </dsp:sp>
    <dsp:sp modelId="{B42CC1B6-72AC-4AEE-89AB-5A6E7FCDE3AB}">
      <dsp:nvSpPr>
        <dsp:cNvPr id="0" name=""/>
        <dsp:cNvSpPr/>
      </dsp:nvSpPr>
      <dsp:spPr>
        <a:xfrm>
          <a:off x="3665094" y="345638"/>
          <a:ext cx="627819" cy="460851"/>
        </a:xfrm>
        <a:prstGeom prst="roundRect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6</a:t>
          </a:r>
          <a:endParaRPr lang="ru-RU" sz="1900" kern="1200" dirty="0"/>
        </a:p>
      </dsp:txBody>
      <dsp:txXfrm>
        <a:off x="3687591" y="368135"/>
        <a:ext cx="582825" cy="415857"/>
      </dsp:txXfrm>
    </dsp:sp>
    <dsp:sp modelId="{69709B61-88F6-4F7E-A572-DD6980AFCE97}">
      <dsp:nvSpPr>
        <dsp:cNvPr id="0" name=""/>
        <dsp:cNvSpPr/>
      </dsp:nvSpPr>
      <dsp:spPr>
        <a:xfrm>
          <a:off x="4397551" y="345638"/>
          <a:ext cx="627819" cy="460851"/>
        </a:xfrm>
        <a:prstGeom prst="roundRect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7</a:t>
          </a:r>
          <a:endParaRPr lang="ru-RU" sz="1900" kern="1200" dirty="0"/>
        </a:p>
      </dsp:txBody>
      <dsp:txXfrm>
        <a:off x="4420048" y="368135"/>
        <a:ext cx="582825" cy="415857"/>
      </dsp:txXfrm>
    </dsp:sp>
    <dsp:sp modelId="{63DBD212-81A8-45CF-8909-128F2E06257F}">
      <dsp:nvSpPr>
        <dsp:cNvPr id="0" name=""/>
        <dsp:cNvSpPr/>
      </dsp:nvSpPr>
      <dsp:spPr>
        <a:xfrm>
          <a:off x="5130007" y="345638"/>
          <a:ext cx="627819" cy="460851"/>
        </a:xfrm>
        <a:prstGeom prst="roundRect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8</a:t>
          </a:r>
          <a:endParaRPr lang="ru-RU" sz="1900" kern="1200" dirty="0"/>
        </a:p>
      </dsp:txBody>
      <dsp:txXfrm>
        <a:off x="5152504" y="368135"/>
        <a:ext cx="582825" cy="4158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5.jpeg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5661A-BDAA-4579-B2F5-AA9011776D83}" type="datetimeFigureOut">
              <a:rPr lang="en-US" smtClean="0"/>
              <a:t>11/24/2014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E45AC-E90B-4869-BB4D-67EEE79EAA1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98992-9F5B-4E9D-871D-4517B2EC8643}" type="datetimeFigureOut">
              <a:rPr lang="en-US" smtClean="0"/>
              <a:t>11/24/2014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BFF28-7A78-4393-9577-5BAAAFE2503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98992-9F5B-4E9D-871D-4517B2EC8643}" type="datetimeFigureOut">
              <a:rPr lang="en-US" smtClean="0"/>
              <a:t>11/24/2014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BFF28-7A78-4393-9577-5BAAAFE2503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98992-9F5B-4E9D-871D-4517B2EC8643}" type="datetimeFigureOut">
              <a:rPr lang="en-US" smtClean="0"/>
              <a:t>11/24/2014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BFF28-7A78-4393-9577-5BAAAFE2503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98992-9F5B-4E9D-871D-4517B2EC8643}" type="datetimeFigureOut">
              <a:rPr lang="en-US" smtClean="0"/>
              <a:t>11/24/2014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BFF28-7A78-4393-9577-5BAAAFE2503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98992-9F5B-4E9D-871D-4517B2EC8643}" type="datetimeFigureOut">
              <a:rPr lang="en-US" smtClean="0"/>
              <a:t>11/24/2014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BFF28-7A78-4393-9577-5BAAAFE2503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98992-9F5B-4E9D-871D-4517B2EC8643}" type="datetimeFigureOut">
              <a:rPr lang="en-US" smtClean="0"/>
              <a:t>11/24/2014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BFF28-7A78-4393-9577-5BAAAFE2503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98992-9F5B-4E9D-871D-4517B2EC8643}" type="datetimeFigureOut">
              <a:rPr lang="en-US" smtClean="0"/>
              <a:t>11/24/2014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BFF28-7A78-4393-9577-5BAAAFE2503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98992-9F5B-4E9D-871D-4517B2EC8643}" type="datetimeFigureOut">
              <a:rPr lang="en-US" smtClean="0"/>
              <a:t>11/24/2014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BFF28-7A78-4393-9577-5BAAAFE2503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98992-9F5B-4E9D-871D-4517B2EC8643}" type="datetimeFigureOut">
              <a:rPr lang="en-US" smtClean="0"/>
              <a:t>11/24/2014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BFF28-7A78-4393-9577-5BAAAFE2503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98992-9F5B-4E9D-871D-4517B2EC8643}" type="datetimeFigureOut">
              <a:rPr lang="en-US" smtClean="0"/>
              <a:t>11/24/2014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BFF28-7A78-4393-9577-5BAAAFE2503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t>24.11.2014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t>24.11.2014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t>24.11.2014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t>24.11.2014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t>24.11.2014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t>24.11.2014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t>24.11.2014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t>24.11.2014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t>24.11.2014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t>24.11.2014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t>24.11.2014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9" name="Rectangle 17"/>
          <p:cNvSpPr>
            <a:spLocks noChangeArrowheads="1"/>
          </p:cNvSpPr>
          <p:nvPr/>
        </p:nvSpPr>
        <p:spPr bwMode="gray">
          <a:xfrm>
            <a:off x="8004175" y="0"/>
            <a:ext cx="1139825" cy="6858000"/>
          </a:xfrm>
          <a:prstGeom prst="rect">
            <a:avLst/>
          </a:prstGeom>
          <a:solidFill>
            <a:schemeClr val="bg2">
              <a:alpha val="39999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090" name="Rectangle 18"/>
          <p:cNvSpPr>
            <a:spLocks noChangeArrowheads="1"/>
          </p:cNvSpPr>
          <p:nvPr/>
        </p:nvSpPr>
        <p:spPr bwMode="white">
          <a:xfrm>
            <a:off x="0" y="4638675"/>
            <a:ext cx="9144000" cy="2219325"/>
          </a:xfrm>
          <a:prstGeom prst="rect">
            <a:avLst/>
          </a:prstGeom>
          <a:solidFill>
            <a:schemeClr val="folHlink">
              <a:alpha val="31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091" name="Rectangle 19"/>
          <p:cNvSpPr>
            <a:spLocks noChangeArrowheads="1"/>
          </p:cNvSpPr>
          <p:nvPr/>
        </p:nvSpPr>
        <p:spPr bwMode="gray">
          <a:xfrm>
            <a:off x="0" y="2149475"/>
            <a:ext cx="9144000" cy="2498725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092" name="Freeform 20"/>
          <p:cNvSpPr>
            <a:spLocks/>
          </p:cNvSpPr>
          <p:nvPr/>
        </p:nvSpPr>
        <p:spPr bwMode="gray">
          <a:xfrm>
            <a:off x="-9525" y="2138363"/>
            <a:ext cx="8015288" cy="2271712"/>
          </a:xfrm>
          <a:custGeom>
            <a:avLst/>
            <a:gdLst>
              <a:gd name="T0" fmla="*/ 0 w 5049"/>
              <a:gd name="T1" fmla="*/ 0 h 1471"/>
              <a:gd name="T2" fmla="*/ 5049 w 5049"/>
              <a:gd name="T3" fmla="*/ 2 h 1471"/>
              <a:gd name="T4" fmla="*/ 5048 w 5049"/>
              <a:gd name="T5" fmla="*/ 1458 h 1471"/>
              <a:gd name="T6" fmla="*/ 0 w 5049"/>
              <a:gd name="T7" fmla="*/ 1471 h 1471"/>
              <a:gd name="T8" fmla="*/ 0 w 5049"/>
              <a:gd name="T9" fmla="*/ 0 h 1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049" h="1471">
                <a:moveTo>
                  <a:pt x="0" y="0"/>
                </a:moveTo>
                <a:lnTo>
                  <a:pt x="5049" y="2"/>
                </a:lnTo>
                <a:lnTo>
                  <a:pt x="5048" y="1458"/>
                </a:lnTo>
                <a:lnTo>
                  <a:pt x="0" y="1471"/>
                </a:lnTo>
                <a:lnTo>
                  <a:pt x="0" y="0"/>
                </a:lnTo>
                <a:close/>
              </a:path>
            </a:pathLst>
          </a:custGeom>
          <a:solidFill>
            <a:schemeClr val="folHlink">
              <a:alpha val="73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3366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93" name="AutoShape 21"/>
          <p:cNvSpPr>
            <a:spLocks noChangeArrowheads="1"/>
          </p:cNvSpPr>
          <p:nvPr/>
        </p:nvSpPr>
        <p:spPr bwMode="gray">
          <a:xfrm>
            <a:off x="7696200" y="5943600"/>
            <a:ext cx="6096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094" name="AutoShape 22"/>
          <p:cNvSpPr>
            <a:spLocks noChangeArrowheads="1"/>
          </p:cNvSpPr>
          <p:nvPr/>
        </p:nvSpPr>
        <p:spPr bwMode="gray">
          <a:xfrm>
            <a:off x="8229600" y="5638800"/>
            <a:ext cx="6096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095" name="AutoShape 23"/>
          <p:cNvSpPr>
            <a:spLocks noChangeArrowheads="1"/>
          </p:cNvSpPr>
          <p:nvPr/>
        </p:nvSpPr>
        <p:spPr bwMode="gray">
          <a:xfrm>
            <a:off x="8220075" y="6229350"/>
            <a:ext cx="6096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1143000" y="990600"/>
            <a:ext cx="6705600" cy="1012825"/>
          </a:xfrm>
        </p:spPr>
        <p:txBody>
          <a:bodyPr/>
          <a:lstStyle>
            <a:lvl1pPr algn="ctr">
              <a:defRPr sz="36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ru-RU" altLang="ru-RU" noProof="0" smtClean="0"/>
              <a:t>Образец заголовка</a:t>
            </a:r>
            <a:endParaRPr lang="en-US" altLang="ru-RU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3505200" y="2971800"/>
            <a:ext cx="4343400" cy="6858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altLang="ru-RU" noProof="0" smtClean="0"/>
              <a:t>Образец подзаголовка</a:t>
            </a:r>
            <a:endParaRPr lang="en-US" altLang="ru-RU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3352800" y="6553200"/>
            <a:ext cx="2133600" cy="152400"/>
          </a:xfrm>
        </p:spPr>
        <p:txBody>
          <a:bodyPr/>
          <a:lstStyle>
            <a:lvl1pPr algn="r">
              <a:defRPr sz="1000">
                <a:solidFill>
                  <a:schemeClr val="tx2"/>
                </a:solidFill>
                <a:latin typeface="+mn-lt"/>
              </a:defRPr>
            </a:lvl1pPr>
          </a:lstStyle>
          <a:p>
            <a:fld id="{ADE5661A-BDAA-4579-B2F5-AA9011776D83}" type="datetimeFigureOut">
              <a:rPr lang="en-US" smtClean="0"/>
              <a:t>11/24/2014</a:t>
            </a:fld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04800" y="6477000"/>
            <a:ext cx="2590800" cy="228600"/>
          </a:xfrm>
        </p:spPr>
        <p:txBody>
          <a:bodyPr/>
          <a:lstStyle>
            <a:lvl1pPr algn="ctr">
              <a:defRPr sz="1200">
                <a:solidFill>
                  <a:schemeClr val="tx2"/>
                </a:solidFill>
                <a:latin typeface="Arial" charset="0"/>
              </a:defRPr>
            </a:lvl1pPr>
          </a:lstStyle>
          <a:p>
            <a:endParaRPr lang="ru-RU" altLang="ru-RU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210550" y="6467475"/>
            <a:ext cx="533400" cy="244475"/>
          </a:xfrm>
        </p:spPr>
        <p:txBody>
          <a:bodyPr/>
          <a:lstStyle>
            <a:lvl1pPr>
              <a:defRPr sz="1200">
                <a:latin typeface="Arial" charset="0"/>
              </a:defRPr>
            </a:lvl1pPr>
          </a:lstStyle>
          <a:p>
            <a:fld id="{B97E45AC-E90B-4869-BB4D-67EEE79EAA1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304800" y="228600"/>
            <a:ext cx="1447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ru-RU" sz="2800" b="1">
                <a:solidFill>
                  <a:schemeClr val="tx2"/>
                </a:solidFill>
                <a:latin typeface="Verdana" pitchFamily="34" charset="0"/>
              </a:rPr>
              <a:t>LOGO</a:t>
            </a:r>
          </a:p>
        </p:txBody>
      </p:sp>
      <p:grpSp>
        <p:nvGrpSpPr>
          <p:cNvPr id="3188" name="Group 116"/>
          <p:cNvGrpSpPr>
            <a:grpSpLocks/>
          </p:cNvGrpSpPr>
          <p:nvPr/>
        </p:nvGrpSpPr>
        <p:grpSpPr bwMode="auto">
          <a:xfrm>
            <a:off x="190500" y="2324100"/>
            <a:ext cx="3276600" cy="3314700"/>
            <a:chOff x="120" y="1464"/>
            <a:chExt cx="2064" cy="2088"/>
          </a:xfrm>
        </p:grpSpPr>
        <p:sp>
          <p:nvSpPr>
            <p:cNvPr id="3185" name="AutoShape 113" descr="gdd01"/>
            <p:cNvSpPr>
              <a:spLocks noChangeArrowheads="1"/>
            </p:cNvSpPr>
            <p:nvPr userDrawn="1"/>
          </p:nvSpPr>
          <p:spPr bwMode="gray">
            <a:xfrm>
              <a:off x="120" y="1992"/>
              <a:ext cx="1104" cy="1008"/>
            </a:xfrm>
            <a:prstGeom prst="hexagon">
              <a:avLst>
                <a:gd name="adj" fmla="val 27381"/>
                <a:gd name="vf" fmla="val 115470"/>
              </a:avLst>
            </a:prstGeom>
            <a:blipFill dpi="0" rotWithShape="1">
              <a:blip r:embed="rId2"/>
              <a:srcRect/>
              <a:stretch>
                <a:fillRect/>
              </a:stretch>
            </a:blipFill>
            <a:ln w="28575">
              <a:solidFill>
                <a:schemeClr val="bg1"/>
              </a:solidFill>
              <a:miter lim="800000"/>
              <a:headEnd/>
              <a:tailEnd/>
            </a:ln>
            <a:effectLst>
              <a:outerShdw dist="125080" dir="1437749" algn="ctr" rotWithShape="0">
                <a:schemeClr val="bg2">
                  <a:alpha val="32001"/>
                </a:schemeClr>
              </a:outerShdw>
            </a:effectLst>
          </p:spPr>
          <p:txBody>
            <a:bodyPr wrap="none" anchor="ctr"/>
            <a:lstStyle/>
            <a:p>
              <a:pPr algn="ctr" eaLnBrk="0" hangingPunct="0"/>
              <a:endParaRPr lang="ko-KR" altLang="en-US">
                <a:latin typeface="Times New Roman" charset="0"/>
                <a:ea typeface="Gulim" pitchFamily="34" charset="-127"/>
              </a:endParaRPr>
            </a:p>
          </p:txBody>
        </p:sp>
        <p:sp>
          <p:nvSpPr>
            <p:cNvPr id="3186" name="AutoShape 114" descr="gdd04"/>
            <p:cNvSpPr>
              <a:spLocks noChangeArrowheads="1"/>
            </p:cNvSpPr>
            <p:nvPr userDrawn="1"/>
          </p:nvSpPr>
          <p:spPr bwMode="gray">
            <a:xfrm>
              <a:off x="1032" y="1464"/>
              <a:ext cx="1152" cy="1008"/>
            </a:xfrm>
            <a:prstGeom prst="hexagon">
              <a:avLst>
                <a:gd name="adj" fmla="val 28571"/>
                <a:gd name="vf" fmla="val 115470"/>
              </a:avLst>
            </a:prstGeom>
            <a:blipFill dpi="0" rotWithShape="1">
              <a:blip r:embed="rId3"/>
              <a:srcRect/>
              <a:stretch>
                <a:fillRect/>
              </a:stretch>
            </a:blipFill>
            <a:ln w="28575">
              <a:solidFill>
                <a:schemeClr val="bg1"/>
              </a:solidFill>
              <a:miter lim="800000"/>
              <a:headEnd/>
              <a:tailEnd/>
            </a:ln>
            <a:effectLst>
              <a:outerShdw dist="125080" dir="1437749" algn="ctr" rotWithShape="0">
                <a:schemeClr val="bg2">
                  <a:alpha val="32001"/>
                </a:schemeClr>
              </a:outerShdw>
            </a:effectLst>
          </p:spPr>
          <p:txBody>
            <a:bodyPr wrap="none" anchor="ctr"/>
            <a:lstStyle/>
            <a:p>
              <a:pPr algn="ctr" eaLnBrk="0" hangingPunct="0"/>
              <a:endParaRPr lang="ko-KR" altLang="en-US">
                <a:latin typeface="Times New Roman" charset="0"/>
                <a:ea typeface="Gulim" pitchFamily="34" charset="-127"/>
              </a:endParaRPr>
            </a:p>
          </p:txBody>
        </p:sp>
        <p:sp>
          <p:nvSpPr>
            <p:cNvPr id="3187" name="AutoShape 115" descr="gdd03"/>
            <p:cNvSpPr>
              <a:spLocks noChangeArrowheads="1"/>
            </p:cNvSpPr>
            <p:nvPr userDrawn="1"/>
          </p:nvSpPr>
          <p:spPr bwMode="gray">
            <a:xfrm>
              <a:off x="1008" y="2544"/>
              <a:ext cx="1152" cy="1008"/>
            </a:xfrm>
            <a:prstGeom prst="hexagon">
              <a:avLst>
                <a:gd name="adj" fmla="val 28571"/>
                <a:gd name="vf" fmla="val 115470"/>
              </a:avLst>
            </a:prstGeom>
            <a:blipFill dpi="0" rotWithShape="1">
              <a:blip r:embed="rId4"/>
              <a:srcRect/>
              <a:stretch>
                <a:fillRect/>
              </a:stretch>
            </a:blipFill>
            <a:ln w="28575">
              <a:solidFill>
                <a:schemeClr val="bg1"/>
              </a:solidFill>
              <a:miter lim="800000"/>
              <a:headEnd/>
              <a:tailEnd/>
            </a:ln>
            <a:effectLst>
              <a:outerShdw dist="125080" dir="1437749" algn="ctr" rotWithShape="0">
                <a:schemeClr val="bg2">
                  <a:alpha val="32001"/>
                </a:schemeClr>
              </a:outerShdw>
            </a:effectLst>
          </p:spPr>
          <p:txBody>
            <a:bodyPr wrap="none" anchor="ctr"/>
            <a:lstStyle/>
            <a:p>
              <a:pPr algn="ctr" eaLnBrk="0" hangingPunct="0"/>
              <a:endParaRPr lang="ko-KR" altLang="en-US">
                <a:latin typeface="Times New Roman" charset="0"/>
                <a:ea typeface="Gulim" pitchFamily="34" charset="-127"/>
              </a:endParaRPr>
            </a:p>
          </p:txBody>
        </p:sp>
      </p:grp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D698992-9F5B-4E9D-871D-4517B2EC8643}" type="datetimeFigureOut">
              <a:rPr lang="en-US" smtClean="0"/>
              <a:t>11/24/2014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1BFF28-7A78-4393-9577-5BAAAFE250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399446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D698992-9F5B-4E9D-871D-4517B2EC8643}" type="datetimeFigureOut">
              <a:rPr lang="en-US" smtClean="0"/>
              <a:t>11/24/2014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1BFF28-7A78-4393-9577-5BAAAFE250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4448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0763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0763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D698992-9F5B-4E9D-871D-4517B2EC8643}" type="datetimeFigureOut">
              <a:rPr lang="en-US" smtClean="0"/>
              <a:t>11/24/2014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1BFF28-7A78-4393-9577-5BAAAFE250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793565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D698992-9F5B-4E9D-871D-4517B2EC8643}" type="datetimeFigureOut">
              <a:rPr lang="en-US" smtClean="0"/>
              <a:t>11/24/2014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1BFF28-7A78-4393-9577-5BAAAFE250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513835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D698992-9F5B-4E9D-871D-4517B2EC8643}" type="datetimeFigureOut">
              <a:rPr lang="en-US" smtClean="0"/>
              <a:t>11/24/2014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1BFF28-7A78-4393-9577-5BAAAFE250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16807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D698992-9F5B-4E9D-871D-4517B2EC8643}" type="datetimeFigureOut">
              <a:rPr lang="en-US" smtClean="0"/>
              <a:t>11/24/2014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1BFF28-7A78-4393-9577-5BAAAFE250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218293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D698992-9F5B-4E9D-871D-4517B2EC8643}" type="datetimeFigureOut">
              <a:rPr lang="en-US" smtClean="0"/>
              <a:t>11/24/2014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1BFF28-7A78-4393-9577-5BAAAFE250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02514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D698992-9F5B-4E9D-871D-4517B2EC8643}" type="datetimeFigureOut">
              <a:rPr lang="en-US" smtClean="0"/>
              <a:t>11/24/2014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1BFF28-7A78-4393-9577-5BAAAFE250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20250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D698992-9F5B-4E9D-871D-4517B2EC8643}" type="datetimeFigureOut">
              <a:rPr lang="en-US" smtClean="0"/>
              <a:t>11/24/2014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1BFF28-7A78-4393-9577-5BAAAFE250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660427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943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9436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D698992-9F5B-4E9D-871D-4517B2EC8643}" type="datetimeFigureOut">
              <a:rPr lang="en-US" smtClean="0"/>
              <a:t>11/24/2014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1BFF28-7A78-4393-9577-5BAAAFE250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14773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381000"/>
            <a:ext cx="6705600" cy="563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076325"/>
            <a:ext cx="8229600" cy="5248275"/>
          </a:xfrm>
        </p:spPr>
        <p:txBody>
          <a:bodyPr/>
          <a:lstStyle/>
          <a:p>
            <a:r>
              <a:rPr lang="ru-RU" smtClean="0"/>
              <a:t>Вставка таблицы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519863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fld id="{7D698992-9F5B-4E9D-871D-4517B2EC8643}" type="datetimeFigureOut">
              <a:rPr lang="en-US" smtClean="0"/>
              <a:t>11/24/2014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181600" y="6477000"/>
            <a:ext cx="2895600" cy="233363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286750" y="6386513"/>
            <a:ext cx="457200" cy="228600"/>
          </a:xfrm>
        </p:spPr>
        <p:txBody>
          <a:bodyPr/>
          <a:lstStyle>
            <a:lvl1pPr>
              <a:defRPr/>
            </a:lvl1pPr>
          </a:lstStyle>
          <a:p>
            <a:fld id="{EA1BFF28-7A78-4393-9577-5BAAAFE250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57643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381000"/>
            <a:ext cx="6705600" cy="563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457200" y="1076325"/>
            <a:ext cx="8229600" cy="5248275"/>
          </a:xfrm>
        </p:spPr>
        <p:txBody>
          <a:bodyPr/>
          <a:lstStyle/>
          <a:p>
            <a:r>
              <a:rPr lang="ru-RU" smtClean="0"/>
              <a:t>Вставка диаграммы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519863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fld id="{7D698992-9F5B-4E9D-871D-4517B2EC8643}" type="datetimeFigureOut">
              <a:rPr lang="en-US" smtClean="0"/>
              <a:t>11/24/2014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181600" y="6477000"/>
            <a:ext cx="2895600" cy="233363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286750" y="6386513"/>
            <a:ext cx="457200" cy="228600"/>
          </a:xfrm>
        </p:spPr>
        <p:txBody>
          <a:bodyPr/>
          <a:lstStyle>
            <a:lvl1pPr>
              <a:defRPr/>
            </a:lvl1pPr>
          </a:lstStyle>
          <a:p>
            <a:fld id="{EA1BFF28-7A78-4393-9577-5BAAAFE250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152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98992-9F5B-4E9D-871D-4517B2EC8643}" type="datetimeFigureOut">
              <a:rPr lang="en-US" smtClean="0"/>
              <a:t>11/24/2014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1BFF28-7A78-4393-9577-5BAAAFE2503F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Рисунок 7" descr="239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7527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14" r:id="rId1"/>
    <p:sldLayoutId id="2147484015" r:id="rId2"/>
    <p:sldLayoutId id="2147484016" r:id="rId3"/>
    <p:sldLayoutId id="2147484017" r:id="rId4"/>
    <p:sldLayoutId id="2147484018" r:id="rId5"/>
    <p:sldLayoutId id="2147484019" r:id="rId6"/>
    <p:sldLayoutId id="2147484020" r:id="rId7"/>
    <p:sldLayoutId id="2147484021" r:id="rId8"/>
    <p:sldLayoutId id="2147484022" r:id="rId9"/>
    <p:sldLayoutId id="2147484023" r:id="rId10"/>
    <p:sldLayoutId id="214748402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C316A5-21F1-458B-B6F2-7D01BD78A7F6}" type="datetimeFigureOut">
              <a:rPr lang="ru-RU" smtClean="0"/>
              <a:t>24.11.2014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028A62-B8EA-4553-9655-8BFC318BDB96}" type="slidenum">
              <a:rPr lang="ru-RU" smtClean="0"/>
              <a:t>‹#›</a:t>
            </a:fld>
            <a:endParaRPr lang="ru-RU"/>
          </a:p>
        </p:txBody>
      </p:sp>
      <p:pic>
        <p:nvPicPr>
          <p:cNvPr id="8" name="Рисунок 7" descr="14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7527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26" r:id="rId1"/>
    <p:sldLayoutId id="2147484027" r:id="rId2"/>
    <p:sldLayoutId id="2147484028" r:id="rId3"/>
    <p:sldLayoutId id="2147484029" r:id="rId4"/>
    <p:sldLayoutId id="2147484030" r:id="rId5"/>
    <p:sldLayoutId id="2147484031" r:id="rId6"/>
    <p:sldLayoutId id="2147484032" r:id="rId7"/>
    <p:sldLayoutId id="2147484033" r:id="rId8"/>
    <p:sldLayoutId id="2147484034" r:id="rId9"/>
    <p:sldLayoutId id="2147484035" r:id="rId10"/>
    <p:sldLayoutId id="2147484036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Freeform 15"/>
          <p:cNvSpPr>
            <a:spLocks/>
          </p:cNvSpPr>
          <p:nvPr/>
        </p:nvSpPr>
        <p:spPr bwMode="gray">
          <a:xfrm>
            <a:off x="-9525" y="344488"/>
            <a:ext cx="8194675" cy="633412"/>
          </a:xfrm>
          <a:custGeom>
            <a:avLst/>
            <a:gdLst>
              <a:gd name="T0" fmla="*/ 0 w 5049"/>
              <a:gd name="T1" fmla="*/ 0 h 1471"/>
              <a:gd name="T2" fmla="*/ 5049 w 5049"/>
              <a:gd name="T3" fmla="*/ 2 h 1471"/>
              <a:gd name="T4" fmla="*/ 5048 w 5049"/>
              <a:gd name="T5" fmla="*/ 1458 h 1471"/>
              <a:gd name="T6" fmla="*/ 0 w 5049"/>
              <a:gd name="T7" fmla="*/ 1471 h 1471"/>
              <a:gd name="T8" fmla="*/ 0 w 5049"/>
              <a:gd name="T9" fmla="*/ 0 h 1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049" h="1471">
                <a:moveTo>
                  <a:pt x="0" y="0"/>
                </a:moveTo>
                <a:lnTo>
                  <a:pt x="5049" y="2"/>
                </a:lnTo>
                <a:lnTo>
                  <a:pt x="5048" y="1458"/>
                </a:lnTo>
                <a:lnTo>
                  <a:pt x="0" y="1471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3366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grpSp>
        <p:nvGrpSpPr>
          <p:cNvPr id="1040" name="Group 16"/>
          <p:cNvGrpSpPr>
            <a:grpSpLocks/>
          </p:cNvGrpSpPr>
          <p:nvPr/>
        </p:nvGrpSpPr>
        <p:grpSpPr bwMode="auto">
          <a:xfrm>
            <a:off x="8153400" y="0"/>
            <a:ext cx="990600" cy="6858000"/>
            <a:chOff x="5040" y="0"/>
            <a:chExt cx="720" cy="4320"/>
          </a:xfrm>
        </p:grpSpPr>
        <p:sp>
          <p:nvSpPr>
            <p:cNvPr id="1041" name="Rectangle 17"/>
            <p:cNvSpPr>
              <a:spLocks noChangeArrowheads="1"/>
            </p:cNvSpPr>
            <p:nvPr/>
          </p:nvSpPr>
          <p:spPr bwMode="gray">
            <a:xfrm>
              <a:off x="5042" y="0"/>
              <a:ext cx="718" cy="4320"/>
            </a:xfrm>
            <a:prstGeom prst="rect">
              <a:avLst/>
            </a:prstGeom>
            <a:solidFill>
              <a:schemeClr val="folHlink">
                <a:alpha val="39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42" name="Rectangle 18"/>
            <p:cNvSpPr>
              <a:spLocks noChangeArrowheads="1"/>
            </p:cNvSpPr>
            <p:nvPr/>
          </p:nvSpPr>
          <p:spPr bwMode="gray">
            <a:xfrm>
              <a:off x="5040" y="219"/>
              <a:ext cx="720" cy="39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1043" name="AutoShape 19"/>
          <p:cNvSpPr>
            <a:spLocks noChangeArrowheads="1"/>
          </p:cNvSpPr>
          <p:nvPr/>
        </p:nvSpPr>
        <p:spPr bwMode="gray">
          <a:xfrm>
            <a:off x="7696200" y="5943600"/>
            <a:ext cx="6096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rgbClr val="5086C2">
              <a:alpha val="35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044" name="AutoShape 20"/>
          <p:cNvSpPr>
            <a:spLocks noChangeArrowheads="1"/>
          </p:cNvSpPr>
          <p:nvPr/>
        </p:nvSpPr>
        <p:spPr bwMode="gray">
          <a:xfrm>
            <a:off x="8229600" y="5638800"/>
            <a:ext cx="6096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rgbClr val="5086C2">
              <a:alpha val="35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045" name="AutoShape 21"/>
          <p:cNvSpPr>
            <a:spLocks noChangeArrowheads="1"/>
          </p:cNvSpPr>
          <p:nvPr/>
        </p:nvSpPr>
        <p:spPr bwMode="gray">
          <a:xfrm>
            <a:off x="8220075" y="6229350"/>
            <a:ext cx="6096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rgbClr val="5086C2">
              <a:alpha val="35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076325"/>
            <a:ext cx="8229600" cy="524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519863"/>
            <a:ext cx="2133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7D698992-9F5B-4E9D-871D-4517B2EC8643}" type="datetimeFigureOut">
              <a:rPr lang="en-US" smtClean="0"/>
              <a:t>11/24/2014</a:t>
            </a:fld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181600" y="6477000"/>
            <a:ext cx="2895600" cy="233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286750" y="6386513"/>
            <a:ext cx="4572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fld id="{EA1BFF28-7A78-4393-9577-5BAAAFE2503F}" type="slidenum">
              <a:rPr lang="en-US" smtClean="0"/>
              <a:t>‹#›</a:t>
            </a:fld>
            <a:endParaRPr lang="en-US"/>
          </a:p>
        </p:txBody>
      </p:sp>
      <p:grpSp>
        <p:nvGrpSpPr>
          <p:cNvPr id="1046" name="Group 22"/>
          <p:cNvGrpSpPr>
            <a:grpSpLocks/>
          </p:cNvGrpSpPr>
          <p:nvPr/>
        </p:nvGrpSpPr>
        <p:grpSpPr bwMode="auto">
          <a:xfrm>
            <a:off x="152400" y="228600"/>
            <a:ext cx="838200" cy="838200"/>
            <a:chOff x="18" y="144"/>
            <a:chExt cx="510" cy="480"/>
          </a:xfrm>
        </p:grpSpPr>
        <p:sp>
          <p:nvSpPr>
            <p:cNvPr id="1047" name="AutoShape 23"/>
            <p:cNvSpPr>
              <a:spLocks noChangeArrowheads="1"/>
            </p:cNvSpPr>
            <p:nvPr userDrawn="1"/>
          </p:nvSpPr>
          <p:spPr bwMode="gray">
            <a:xfrm>
              <a:off x="18" y="258"/>
              <a:ext cx="288" cy="240"/>
            </a:xfrm>
            <a:prstGeom prst="hexagon">
              <a:avLst>
                <a:gd name="adj" fmla="val 30000"/>
                <a:gd name="vf" fmla="val 115470"/>
              </a:avLst>
            </a:prstGeom>
            <a:solidFill>
              <a:schemeClr val="hlink"/>
            </a:solidFill>
            <a:ln w="28575">
              <a:solidFill>
                <a:schemeClr val="bg1"/>
              </a:solidFill>
              <a:miter lim="800000"/>
              <a:headEnd/>
              <a:tailEnd/>
            </a:ln>
            <a:effectLst>
              <a:outerShdw dist="56796" dir="1593903" algn="ctr" rotWithShape="0">
                <a:srgbClr val="6666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48" name="AutoShape 24"/>
            <p:cNvSpPr>
              <a:spLocks noChangeArrowheads="1"/>
            </p:cNvSpPr>
            <p:nvPr userDrawn="1"/>
          </p:nvSpPr>
          <p:spPr bwMode="gray">
            <a:xfrm>
              <a:off x="240" y="144"/>
              <a:ext cx="288" cy="240"/>
            </a:xfrm>
            <a:prstGeom prst="hexagon">
              <a:avLst>
                <a:gd name="adj" fmla="val 30000"/>
                <a:gd name="vf" fmla="val 115470"/>
              </a:avLst>
            </a:prstGeom>
            <a:solidFill>
              <a:schemeClr val="accent2"/>
            </a:solidFill>
            <a:ln w="28575">
              <a:solidFill>
                <a:schemeClr val="bg1"/>
              </a:solidFill>
              <a:miter lim="800000"/>
              <a:headEnd/>
              <a:tailEnd/>
            </a:ln>
            <a:effectLst>
              <a:outerShdw dist="56796" dir="1593903" algn="ctr" rotWithShape="0">
                <a:srgbClr val="6666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49" name="AutoShape 25"/>
            <p:cNvSpPr>
              <a:spLocks noChangeArrowheads="1"/>
            </p:cNvSpPr>
            <p:nvPr userDrawn="1"/>
          </p:nvSpPr>
          <p:spPr bwMode="gray">
            <a:xfrm>
              <a:off x="240" y="384"/>
              <a:ext cx="288" cy="240"/>
            </a:xfrm>
            <a:prstGeom prst="hexagon">
              <a:avLst>
                <a:gd name="adj" fmla="val 30000"/>
                <a:gd name="vf" fmla="val 115470"/>
              </a:avLst>
            </a:prstGeom>
            <a:solidFill>
              <a:schemeClr val="accent1"/>
            </a:solidFill>
            <a:ln w="28575">
              <a:solidFill>
                <a:schemeClr val="bg1"/>
              </a:solidFill>
              <a:miter lim="800000"/>
              <a:headEnd/>
              <a:tailEnd/>
            </a:ln>
            <a:effectLst>
              <a:outerShdw dist="56796" dir="1593903" algn="ctr" rotWithShape="0">
                <a:srgbClr val="6666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1143000" y="381000"/>
            <a:ext cx="6705600" cy="56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4" r:id="rId1"/>
    <p:sldLayoutId id="2147484095" r:id="rId2"/>
    <p:sldLayoutId id="2147484096" r:id="rId3"/>
    <p:sldLayoutId id="2147484097" r:id="rId4"/>
    <p:sldLayoutId id="2147484098" r:id="rId5"/>
    <p:sldLayoutId id="2147484099" r:id="rId6"/>
    <p:sldLayoutId id="2147484100" r:id="rId7"/>
    <p:sldLayoutId id="2147484101" r:id="rId8"/>
    <p:sldLayoutId id="2147484102" r:id="rId9"/>
    <p:sldLayoutId id="2147484103" r:id="rId10"/>
    <p:sldLayoutId id="2147484104" r:id="rId11"/>
    <p:sldLayoutId id="2147484105" r:id="rId12"/>
    <p:sldLayoutId id="2147484106" r:id="rId13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3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7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9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4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14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4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15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4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diagramLayout" Target="../diagrams/layout7.xml"/><Relationship Id="rId7" Type="http://schemas.openxmlformats.org/officeDocument/2006/relationships/image" Target="../media/image16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4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18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4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323528" y="1196752"/>
            <a:ext cx="7597080" cy="806673"/>
          </a:xfrm>
        </p:spPr>
        <p:txBody>
          <a:bodyPr/>
          <a:lstStyle/>
          <a:p>
            <a:r>
              <a:rPr lang="ru-RU" sz="2800" dirty="0" smtClean="0">
                <a:solidFill>
                  <a:schemeClr val="accent4">
                    <a:lumMod val="90000"/>
                    <a:lumOff val="10000"/>
                  </a:schemeClr>
                </a:solidFill>
              </a:rPr>
              <a:t>Система контроля сервисных услуг </a:t>
            </a:r>
            <a:endParaRPr lang="ru-RU" sz="2800" dirty="0">
              <a:solidFill>
                <a:schemeClr val="accent4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3851920" y="2636912"/>
            <a:ext cx="4248472" cy="1080120"/>
          </a:xfrm>
        </p:spPr>
        <p:txBody>
          <a:bodyPr/>
          <a:lstStyle/>
          <a:p>
            <a:pPr algn="l"/>
            <a:r>
              <a:rPr lang="ru-RU" sz="1800" dirty="0" smtClean="0"/>
              <a:t>Концепция.</a:t>
            </a:r>
          </a:p>
          <a:p>
            <a:pPr algn="l"/>
            <a:r>
              <a:rPr lang="ru-RU" sz="1800" dirty="0" smtClean="0"/>
              <a:t>Реализация.</a:t>
            </a:r>
          </a:p>
          <a:p>
            <a:pPr algn="l"/>
            <a:r>
              <a:rPr lang="ru-RU" sz="1800" dirty="0" smtClean="0"/>
              <a:t>Возможности и перспективы.</a:t>
            </a:r>
            <a:endParaRPr lang="ru-RU" sz="1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86519"/>
            <a:ext cx="2876550" cy="103822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12" y="2292701"/>
            <a:ext cx="2245047" cy="168378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2424" y="3125088"/>
            <a:ext cx="2246399" cy="16848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4749" y="3992888"/>
            <a:ext cx="2246400" cy="168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533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3000">
        <p14:honeycomb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Концепция</a:t>
            </a:r>
            <a:endParaRPr lang="ru-RU" b="1" dirty="0"/>
          </a:p>
        </p:txBody>
      </p:sp>
      <p:pic>
        <p:nvPicPr>
          <p:cNvPr id="1030" name="Picture 6" descr="C:\Users\Катюша\AppData\Local\Microsoft\Windows\Temporary Internet Files\Content.IE5\ZNPO8R3O\MC90043488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241" y="1638071"/>
            <a:ext cx="1142857" cy="114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Выноска-облако 4"/>
          <p:cNvSpPr/>
          <p:nvPr/>
        </p:nvSpPr>
        <p:spPr>
          <a:xfrm>
            <a:off x="1404872" y="980728"/>
            <a:ext cx="3168352" cy="1027276"/>
          </a:xfrm>
          <a:prstGeom prst="cloudCallout">
            <a:avLst>
              <a:gd name="adj1" fmla="val -67125"/>
              <a:gd name="adj2" fmla="val 23344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Необходимость модернизации или ремонта тахографа</a:t>
            </a:r>
            <a:endParaRPr lang="ru-RU" sz="1400" b="1" dirty="0">
              <a:solidFill>
                <a:schemeClr val="tx1"/>
              </a:solidFill>
            </a:endParaRPr>
          </a:p>
        </p:txBody>
      </p:sp>
      <p:pic>
        <p:nvPicPr>
          <p:cNvPr id="1036" name="Picture 12" descr="C:\Users\Катюша\AppData\Local\Microsoft\Windows\Temporary Internet Files\Content.IE5\F13OVIZ8\MC90031835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71720" y="2132856"/>
            <a:ext cx="1824647" cy="653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1700808"/>
            <a:ext cx="1960825" cy="129291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814929" y="1105580"/>
            <a:ext cx="2285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/>
              <a:t>ПРОИЗВОДИТЕЛЬ</a:t>
            </a:r>
          </a:p>
          <a:p>
            <a:pPr algn="ctr"/>
            <a:r>
              <a:rPr lang="ru-RU" sz="1400" b="1" dirty="0" smtClean="0"/>
              <a:t>ООО «АСТОР ТЕЙД»</a:t>
            </a:r>
            <a:endParaRPr lang="ru-RU" sz="1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66794" y="3347700"/>
            <a:ext cx="72455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Операции с </a:t>
            </a:r>
            <a:r>
              <a:rPr lang="ru-RU" dirty="0" err="1" smtClean="0"/>
              <a:t>тахографом</a:t>
            </a:r>
            <a:r>
              <a:rPr lang="ru-RU" dirty="0" smtClean="0"/>
              <a:t> внутри компании-производителя</a:t>
            </a:r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720146" y="3778647"/>
            <a:ext cx="1268902" cy="64807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Бюро приемки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233996" y="3779639"/>
            <a:ext cx="1025636" cy="64807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Клиент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3433162" y="3780000"/>
            <a:ext cx="1268902" cy="64807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Группа анализа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5161916" y="3780000"/>
            <a:ext cx="1268902" cy="64807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Группа ремонта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6893018" y="3780000"/>
            <a:ext cx="1268902" cy="64807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Бюро приемки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1" name="Стрелка вправо 10"/>
          <p:cNvSpPr/>
          <p:nvPr/>
        </p:nvSpPr>
        <p:spPr>
          <a:xfrm>
            <a:off x="306004" y="4797152"/>
            <a:ext cx="7855916" cy="504056"/>
          </a:xfrm>
          <a:prstGeom prst="righ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Фиксация времени и произведённых операций в системе учета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4" name="Стрелка вправо с вырезом 13"/>
          <p:cNvSpPr/>
          <p:nvPr/>
        </p:nvSpPr>
        <p:spPr>
          <a:xfrm>
            <a:off x="1274146" y="3967707"/>
            <a:ext cx="417534" cy="325389"/>
          </a:xfrm>
          <a:prstGeom prst="notchedRigh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1720146" y="4101374"/>
            <a:ext cx="0" cy="810766"/>
          </a:xfrm>
          <a:prstGeom prst="line">
            <a:avLst/>
          </a:prstGeom>
          <a:ln w="25400">
            <a:solidFill>
              <a:srgbClr val="FF000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3434948" y="4091586"/>
            <a:ext cx="0" cy="810766"/>
          </a:xfrm>
          <a:prstGeom prst="line">
            <a:avLst/>
          </a:prstGeom>
          <a:ln w="25400">
            <a:solidFill>
              <a:srgbClr val="FF000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>
            <a:off x="6893018" y="4091586"/>
            <a:ext cx="0" cy="810766"/>
          </a:xfrm>
          <a:prstGeom prst="line">
            <a:avLst/>
          </a:prstGeom>
          <a:ln w="25400">
            <a:solidFill>
              <a:srgbClr val="FF000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>
            <a:off x="5163140" y="4087422"/>
            <a:ext cx="0" cy="810766"/>
          </a:xfrm>
          <a:prstGeom prst="line">
            <a:avLst/>
          </a:prstGeom>
          <a:ln w="25400">
            <a:solidFill>
              <a:srgbClr val="FF000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Стрелка вправо с вырезом 34"/>
          <p:cNvSpPr/>
          <p:nvPr/>
        </p:nvSpPr>
        <p:spPr>
          <a:xfrm>
            <a:off x="3002338" y="3967707"/>
            <a:ext cx="417534" cy="325389"/>
          </a:xfrm>
          <a:prstGeom prst="notchedRigh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Стрелка вправо с вырезом 35"/>
          <p:cNvSpPr/>
          <p:nvPr/>
        </p:nvSpPr>
        <p:spPr>
          <a:xfrm>
            <a:off x="4722250" y="3960453"/>
            <a:ext cx="417534" cy="325389"/>
          </a:xfrm>
          <a:prstGeom prst="notchedRigh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Стрелка вправо с вырезом 36"/>
          <p:cNvSpPr/>
          <p:nvPr/>
        </p:nvSpPr>
        <p:spPr>
          <a:xfrm>
            <a:off x="6445536" y="3960452"/>
            <a:ext cx="417534" cy="325389"/>
          </a:xfrm>
          <a:prstGeom prst="notchedRigh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33996" y="5664150"/>
            <a:ext cx="74343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AutoNum type="arabicPeriod"/>
            </a:pPr>
            <a:r>
              <a:rPr lang="ru-RU" sz="1600" dirty="0" smtClean="0"/>
              <a:t>Фиксация в системе всех технологических операций с описанием проведенных работ</a:t>
            </a:r>
          </a:p>
          <a:p>
            <a:pPr marL="342900" indent="-342900" algn="just">
              <a:buAutoNum type="arabicPeriod"/>
            </a:pPr>
            <a:r>
              <a:rPr lang="ru-RU" sz="1600" dirty="0" smtClean="0"/>
              <a:t>Возможность предоставления клиенту информации о текущем состоянии изделия </a:t>
            </a:r>
            <a:r>
              <a:rPr lang="en-US" sz="1600" dirty="0" smtClean="0"/>
              <a:t>online</a:t>
            </a:r>
            <a:r>
              <a:rPr lang="ru-RU" sz="1600" dirty="0" smtClean="0"/>
              <a:t> в режиме 24/7/365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3577974" y="5322694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/>
              <a:t>ЦЕЛИ:</a:t>
            </a:r>
            <a:endParaRPr lang="ru-RU" sz="1600" dirty="0"/>
          </a:p>
        </p:txBody>
      </p:sp>
      <p:sp>
        <p:nvSpPr>
          <p:cNvPr id="19" name="TextBox 18"/>
          <p:cNvSpPr txBox="1"/>
          <p:nvPr/>
        </p:nvSpPr>
        <p:spPr>
          <a:xfrm>
            <a:off x="35496" y="2761183"/>
            <a:ext cx="14175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Потребитель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93014171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000"/>
                            </p:stCondLst>
                            <p:childTnLst>
                              <p:par>
                                <p:cTn id="52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500"/>
                            </p:stCondLst>
                            <p:childTnLst>
                              <p:par>
                                <p:cTn id="57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9000"/>
                            </p:stCondLst>
                            <p:childTnLst>
                              <p:par>
                                <p:cTn id="60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500"/>
                            </p:stCondLst>
                            <p:childTnLst>
                              <p:par>
                                <p:cTn id="6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1000"/>
                            </p:stCondLst>
                            <p:childTnLst>
                              <p:par>
                                <p:cTn id="68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2500"/>
                            </p:stCondLst>
                            <p:childTnLst>
                              <p:par>
                                <p:cTn id="73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3000"/>
                            </p:stCondLst>
                            <p:childTnLst>
                              <p:par>
                                <p:cTn id="76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4500"/>
                            </p:stCondLst>
                            <p:childTnLst>
                              <p:par>
                                <p:cTn id="8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5000"/>
                            </p:stCondLst>
                            <p:childTnLst>
                              <p:par>
                                <p:cTn id="84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6500"/>
                            </p:stCondLst>
                            <p:childTnLst>
                              <p:par>
                                <p:cTn id="90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/>
      <p:bldP spid="9" grpId="0"/>
      <p:bldP spid="10" grpId="0" animBg="1"/>
      <p:bldP spid="22" grpId="0" animBg="1"/>
      <p:bldP spid="23" grpId="0" animBg="1"/>
      <p:bldP spid="24" grpId="0" animBg="1"/>
      <p:bldP spid="25" grpId="0" animBg="1"/>
      <p:bldP spid="11" grpId="0" animBg="1"/>
      <p:bldP spid="14" grpId="0" animBg="1"/>
      <p:bldP spid="35" grpId="0" animBg="1"/>
      <p:bldP spid="36" grpId="0" animBg="1"/>
      <p:bldP spid="37" grpId="0" animBg="1"/>
      <p:bldP spid="17" grpId="0"/>
      <p:bldP spid="18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Реализация</a:t>
            </a:r>
            <a:endParaRPr lang="ru-RU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83568" y="1196752"/>
            <a:ext cx="71287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Этап 1. Передача тахографа от клиента производителю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619672" y="4798800"/>
            <a:ext cx="28083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Прогресс статуса заказа</a:t>
            </a:r>
            <a:endParaRPr lang="ru-RU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539552" y="1700808"/>
            <a:ext cx="727280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/>
              <a:t>Производимые действия: </a:t>
            </a:r>
            <a:r>
              <a:rPr lang="ru-RU" sz="1600" dirty="0" smtClean="0"/>
              <a:t>клиент лично или через  транспортную компанию доставляет </a:t>
            </a:r>
            <a:r>
              <a:rPr lang="ru-RU" sz="1600" dirty="0" err="1" smtClean="0"/>
              <a:t>тахограф</a:t>
            </a:r>
            <a:r>
              <a:rPr lang="ru-RU" sz="1600" dirty="0" smtClean="0"/>
              <a:t> в бюро приемки ООО «АСТОР ТРЕЙД». Здесь происходит первичный осмотр внешнего вида и внесение в базу данных всей необходимой информации как об изделии, так и о клиенте.</a:t>
            </a:r>
            <a:endParaRPr lang="ru-RU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539552" y="3041665"/>
            <a:ext cx="72728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/>
              <a:t>Локация: </a:t>
            </a:r>
            <a:r>
              <a:rPr lang="ru-RU" sz="1600" dirty="0" smtClean="0"/>
              <a:t>бюро приемки</a:t>
            </a:r>
            <a:endParaRPr lang="ru-RU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3429000"/>
            <a:ext cx="5112568" cy="86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/>
              <a:t>Результат: </a:t>
            </a:r>
            <a:r>
              <a:rPr lang="ru-RU" sz="1600" dirty="0" smtClean="0"/>
              <a:t>изделие появляется в системе, ему присваивается статус «Изделие прошло входной контроль»</a:t>
            </a:r>
            <a:endParaRPr lang="ru-RU" sz="1600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3000" y="3118591"/>
            <a:ext cx="3793604" cy="2845203"/>
          </a:xfrm>
          <a:prstGeom prst="rect">
            <a:avLst/>
          </a:prstGeom>
        </p:spPr>
      </p:pic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1096456379"/>
              </p:ext>
            </p:extLst>
          </p:nvPr>
        </p:nvGraphicFramePr>
        <p:xfrm>
          <a:off x="251520" y="5229200"/>
          <a:ext cx="5760640" cy="11521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9213193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Реализация</a:t>
            </a:r>
            <a:endParaRPr lang="ru-RU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83568" y="1196752"/>
            <a:ext cx="67687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Этап 2. Передача тахографа из бюро приемки в группу анализа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619672" y="4797152"/>
            <a:ext cx="28083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Прогресс статуса заказа</a:t>
            </a:r>
            <a:endParaRPr lang="ru-RU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539552" y="1847726"/>
            <a:ext cx="72728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/>
              <a:t>Производимые действия: </a:t>
            </a:r>
            <a:r>
              <a:rPr lang="ru-RU" sz="1600" dirty="0" smtClean="0"/>
              <a:t>полученное от клиента изделие из бюро приемки перемещается в группу анализа. Диспетчер, исходя из загрузки сотрудников, определяет вновь полученный  </a:t>
            </a:r>
            <a:r>
              <a:rPr lang="ru-RU" sz="1600" dirty="0" err="1" smtClean="0"/>
              <a:t>тахограф</a:t>
            </a:r>
            <a:r>
              <a:rPr lang="ru-RU" sz="1600" dirty="0" smtClean="0"/>
              <a:t> в рабочий пул наименее загруженного из них.</a:t>
            </a:r>
            <a:endParaRPr lang="ru-RU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539552" y="2996952"/>
            <a:ext cx="72728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/>
              <a:t>Локация: </a:t>
            </a:r>
            <a:r>
              <a:rPr lang="ru-RU" sz="1600" dirty="0" smtClean="0"/>
              <a:t>группа анализа</a:t>
            </a:r>
            <a:endParaRPr lang="ru-RU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3429000"/>
            <a:ext cx="51125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/>
              <a:t>Результат: </a:t>
            </a:r>
            <a:r>
              <a:rPr lang="ru-RU" sz="1600" dirty="0" smtClean="0"/>
              <a:t>статус сменяется на «Изделие направлено специалисту сервиса»</a:t>
            </a:r>
            <a:endParaRPr lang="ru-RU" sz="1600" dirty="0"/>
          </a:p>
        </p:txBody>
      </p:sp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2569444392"/>
              </p:ext>
            </p:extLst>
          </p:nvPr>
        </p:nvGraphicFramePr>
        <p:xfrm>
          <a:off x="251520" y="5229200"/>
          <a:ext cx="5760640" cy="11521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4" name="Рисунок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496" y="2803788"/>
            <a:ext cx="3323380" cy="5541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87724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Реализация</a:t>
            </a:r>
            <a:endParaRPr lang="ru-RU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83568" y="1196752"/>
            <a:ext cx="67687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Этап 3. Начало работы специалиста группы анализа с </a:t>
            </a:r>
            <a:r>
              <a:rPr lang="ru-RU" dirty="0" err="1" smtClean="0"/>
              <a:t>тахографом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619672" y="4797152"/>
            <a:ext cx="28083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Прогресс статуса заказа</a:t>
            </a:r>
            <a:endParaRPr lang="ru-RU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539552" y="1847726"/>
            <a:ext cx="727280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/>
              <a:t>Производимые действия: </a:t>
            </a:r>
            <a:r>
              <a:rPr lang="ru-RU" sz="1600" dirty="0" smtClean="0"/>
              <a:t>Специалист группы анализа, взяв новое изделие в работу, сразу же отмечает это в системе учета. Далее он проводит диагностику прибора, поиск и определение неисправностей. Устранением несоответствий занимается группа ремонта. В случае, если неисправен покупной блок, например,</a:t>
            </a:r>
            <a:endParaRPr lang="ru-RU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539552" y="3659538"/>
            <a:ext cx="55446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/>
              <a:t>Локация: </a:t>
            </a:r>
            <a:r>
              <a:rPr lang="ru-RU" sz="1600" dirty="0" smtClean="0"/>
              <a:t>группа анализа и группа ремонта</a:t>
            </a:r>
            <a:endParaRPr lang="ru-RU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4212377"/>
            <a:ext cx="51125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/>
              <a:t>Результат: </a:t>
            </a:r>
            <a:r>
              <a:rPr lang="ru-RU" sz="1600" dirty="0" smtClean="0"/>
              <a:t>статус сменяется на «Изделие на анализе у специалиста сервиса»</a:t>
            </a:r>
            <a:endParaRPr lang="ru-RU" sz="1600" dirty="0"/>
          </a:p>
        </p:txBody>
      </p:sp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3596330923"/>
              </p:ext>
            </p:extLst>
          </p:nvPr>
        </p:nvGraphicFramePr>
        <p:xfrm>
          <a:off x="251520" y="5229200"/>
          <a:ext cx="5760640" cy="11521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539552" y="3060249"/>
            <a:ext cx="5760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rgbClr val="003366"/>
                </a:solidFill>
              </a:rPr>
              <a:t>блок СКЗИ, он направляется </a:t>
            </a:r>
            <a:r>
              <a:rPr lang="ru-RU" sz="1600" dirty="0" smtClean="0">
                <a:solidFill>
                  <a:srgbClr val="003366"/>
                </a:solidFill>
              </a:rPr>
              <a:t>на ремонт соответствующему производителю.</a:t>
            </a:r>
            <a:endParaRPr lang="ru-RU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1212" y="3123950"/>
            <a:ext cx="3792000" cy="28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51841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Реализация</a:t>
            </a:r>
            <a:endParaRPr lang="ru-RU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39552" y="1198493"/>
            <a:ext cx="7272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Этап 4. Испытания восстановленного/модернизированного тахографа после ремонта/доработки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619672" y="4798800"/>
            <a:ext cx="28083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Прогресс статуса заказа</a:t>
            </a:r>
            <a:endParaRPr lang="ru-RU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539552" y="1882721"/>
            <a:ext cx="72728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/>
              <a:t>Производимые действия: </a:t>
            </a:r>
            <a:r>
              <a:rPr lang="ru-RU" sz="1600" dirty="0" smtClean="0"/>
              <a:t>после ремонта или доработки 100% изделий проходят испытания на соответствие техническим условиям, а также проверку на устранение заявленных потребителем дефектов.</a:t>
            </a:r>
            <a:endParaRPr lang="ru-RU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539552" y="2962841"/>
            <a:ext cx="72728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/>
              <a:t>Локация: </a:t>
            </a:r>
            <a:r>
              <a:rPr lang="ru-RU" sz="1600" dirty="0" smtClean="0"/>
              <a:t>участок испытаний</a:t>
            </a:r>
            <a:endParaRPr lang="ru-RU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3276273"/>
            <a:ext cx="51125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/>
              <a:t>Результат: </a:t>
            </a:r>
            <a:r>
              <a:rPr lang="ru-RU" sz="1600" dirty="0" smtClean="0"/>
              <a:t>статус сменяется на «Заводские испытания после ремонта»</a:t>
            </a:r>
            <a:endParaRPr lang="ru-RU" sz="1600" dirty="0"/>
          </a:p>
        </p:txBody>
      </p:sp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3862961630"/>
              </p:ext>
            </p:extLst>
          </p:nvPr>
        </p:nvGraphicFramePr>
        <p:xfrm>
          <a:off x="251520" y="5229200"/>
          <a:ext cx="5760640" cy="11521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6500" y="3100250"/>
            <a:ext cx="3792000" cy="28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640146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Реализация</a:t>
            </a:r>
            <a:endParaRPr lang="ru-RU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39552" y="1198493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Этап 5. Приемка ОТК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619672" y="4798800"/>
            <a:ext cx="28083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Прогресс статуса заказа</a:t>
            </a:r>
            <a:endParaRPr lang="ru-RU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539552" y="1772816"/>
            <a:ext cx="7272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/>
              <a:t>Производимые действия: </a:t>
            </a:r>
            <a:r>
              <a:rPr lang="ru-RU" sz="1600" dirty="0" smtClean="0"/>
              <a:t>на данном этапе 100% изделий проходят проверку сотрудниками отдела технического контроля.</a:t>
            </a:r>
            <a:endParaRPr lang="ru-RU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539552" y="2412177"/>
            <a:ext cx="72728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/>
              <a:t>Локация: </a:t>
            </a:r>
            <a:r>
              <a:rPr lang="ru-RU" sz="1600" dirty="0" smtClean="0"/>
              <a:t>участок контроля качества</a:t>
            </a:r>
            <a:endParaRPr lang="ru-RU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2772217"/>
            <a:ext cx="51125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/>
              <a:t>Результат: </a:t>
            </a:r>
            <a:r>
              <a:rPr lang="ru-RU" sz="1600" dirty="0" smtClean="0"/>
              <a:t>статус сменяется на «Изделие прошло контроль ОТК»</a:t>
            </a:r>
            <a:endParaRPr lang="ru-RU" sz="1600" dirty="0"/>
          </a:p>
        </p:txBody>
      </p:sp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110060670"/>
              </p:ext>
            </p:extLst>
          </p:nvPr>
        </p:nvGraphicFramePr>
        <p:xfrm>
          <a:off x="251520" y="5229200"/>
          <a:ext cx="5760640" cy="11521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6436" y="3155482"/>
            <a:ext cx="3792000" cy="28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79969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Реализация</a:t>
            </a:r>
            <a:endParaRPr lang="ru-RU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39552" y="1198493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Этап 6. Упаковка готового тахографа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619672" y="4798800"/>
            <a:ext cx="28083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Прогресс статуса заказа</a:t>
            </a:r>
            <a:endParaRPr lang="ru-RU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539552" y="2420888"/>
            <a:ext cx="72728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/>
              <a:t>Локация: </a:t>
            </a:r>
            <a:r>
              <a:rPr lang="ru-RU" sz="1600" dirty="0" smtClean="0"/>
              <a:t>участок упаковки</a:t>
            </a:r>
            <a:endParaRPr lang="ru-RU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2852936"/>
            <a:ext cx="51125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/>
              <a:t>Результат: </a:t>
            </a:r>
            <a:r>
              <a:rPr lang="ru-RU" sz="1600" dirty="0" smtClean="0"/>
              <a:t>статус сменяется на «Изделие упаковано для передачи клиенту»</a:t>
            </a:r>
            <a:endParaRPr lang="ru-RU" sz="1600" dirty="0"/>
          </a:p>
        </p:txBody>
      </p:sp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449328587"/>
              </p:ext>
            </p:extLst>
          </p:nvPr>
        </p:nvGraphicFramePr>
        <p:xfrm>
          <a:off x="251520" y="5229200"/>
          <a:ext cx="5760640" cy="11521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539552" y="1764105"/>
            <a:ext cx="7272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/>
              <a:t>Производимые действия: </a:t>
            </a:r>
            <a:r>
              <a:rPr lang="ru-RU" sz="1600" dirty="0" smtClean="0"/>
              <a:t>упаковка подготовленной и принятой ОТК продукции.</a:t>
            </a:r>
            <a:endParaRPr lang="ru-RU" sz="16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8264" y="3141530"/>
            <a:ext cx="3792000" cy="28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88347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Реализация</a:t>
            </a:r>
            <a:endParaRPr lang="ru-RU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39552" y="1198493"/>
            <a:ext cx="7272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Этап 7. Возврат подготовленного тахографа в бюро приемки 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619672" y="4798800"/>
            <a:ext cx="28083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Прогресс статуса заказа</a:t>
            </a:r>
            <a:endParaRPr lang="ru-RU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539552" y="2556193"/>
            <a:ext cx="72728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/>
              <a:t>Локация: </a:t>
            </a:r>
            <a:r>
              <a:rPr lang="ru-RU" sz="1600" dirty="0" smtClean="0"/>
              <a:t>бюро приемки</a:t>
            </a:r>
            <a:endParaRPr lang="ru-RU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2988241"/>
            <a:ext cx="51125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/>
              <a:t>Результат: </a:t>
            </a:r>
            <a:r>
              <a:rPr lang="ru-RU" sz="1600" dirty="0" smtClean="0"/>
              <a:t>статус сменяется на «Готовое изделие передано в пункт выдачи»</a:t>
            </a:r>
            <a:endParaRPr lang="ru-RU" sz="1600" dirty="0"/>
          </a:p>
        </p:txBody>
      </p:sp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3353240269"/>
              </p:ext>
            </p:extLst>
          </p:nvPr>
        </p:nvGraphicFramePr>
        <p:xfrm>
          <a:off x="251520" y="5229200"/>
          <a:ext cx="5760640" cy="11521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539552" y="1908121"/>
            <a:ext cx="7272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/>
              <a:t>Производимые действия: </a:t>
            </a:r>
            <a:r>
              <a:rPr lang="ru-RU" sz="1600" dirty="0" smtClean="0"/>
              <a:t>передача упакованной продукции в бюро приемки.</a:t>
            </a:r>
            <a:endParaRPr lang="ru-RU" sz="16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4608" y="2214158"/>
            <a:ext cx="3238500" cy="539461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5918" y="3199306"/>
            <a:ext cx="4562706" cy="2736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74823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Реализация</a:t>
            </a:r>
            <a:endParaRPr lang="ru-RU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39552" y="1198493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Этап 8. Передача тахографа клиенту 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619672" y="4798800"/>
            <a:ext cx="28083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Прогресс статуса заказа</a:t>
            </a:r>
            <a:endParaRPr lang="ru-RU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539552" y="2628201"/>
            <a:ext cx="72728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/>
              <a:t>Локация: </a:t>
            </a:r>
            <a:r>
              <a:rPr lang="ru-RU" sz="1600" dirty="0" smtClean="0"/>
              <a:t>бюро приемки</a:t>
            </a:r>
            <a:endParaRPr lang="ru-RU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3060249"/>
            <a:ext cx="51125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/>
              <a:t>Результат: </a:t>
            </a:r>
            <a:r>
              <a:rPr lang="ru-RU" sz="1600" dirty="0" smtClean="0"/>
              <a:t>статус сменяется на «Изделие получено клиентом/отправлено клиенту»</a:t>
            </a:r>
            <a:endParaRPr lang="ru-RU" sz="1600" dirty="0"/>
          </a:p>
        </p:txBody>
      </p:sp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2783325352"/>
              </p:ext>
            </p:extLst>
          </p:nvPr>
        </p:nvGraphicFramePr>
        <p:xfrm>
          <a:off x="251520" y="5229200"/>
          <a:ext cx="5760640" cy="11521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539552" y="1764105"/>
            <a:ext cx="7272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/>
              <a:t>Производимые действия: </a:t>
            </a:r>
            <a:r>
              <a:rPr lang="ru-RU" sz="1600" dirty="0" smtClean="0"/>
              <a:t>модернизированное или восстановленное изделие передается непосредственно клиенту либо в транспортную компанию.</a:t>
            </a:r>
            <a:endParaRPr lang="ru-RU" sz="1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5127" y="2019625"/>
            <a:ext cx="3453377" cy="4420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814526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381000"/>
            <a:ext cx="7029400" cy="563563"/>
          </a:xfrm>
        </p:spPr>
        <p:txBody>
          <a:bodyPr/>
          <a:lstStyle/>
          <a:p>
            <a:r>
              <a:rPr lang="ru-RU" b="1" dirty="0" smtClean="0"/>
              <a:t>Возможности</a:t>
            </a:r>
            <a:endParaRPr lang="ru-RU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39552" y="1340768"/>
            <a:ext cx="741682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Разработанная и внедренная система контроля сервисных услуг позволяет получать клиенту достоверную информацию о состоянии своих изделий в любое время суток и из любой точки планеты </a:t>
            </a:r>
            <a:r>
              <a:rPr lang="ru-RU" dirty="0"/>
              <a:t>в режиме реального </a:t>
            </a:r>
            <a:r>
              <a:rPr lang="ru-RU" dirty="0" smtClean="0"/>
              <a:t>времени. Для этого на сайте </a:t>
            </a:r>
            <a:r>
              <a:rPr lang="en-US" dirty="0" smtClean="0"/>
              <a:t>incotextaho.ru </a:t>
            </a:r>
            <a:r>
              <a:rPr lang="ru-RU" dirty="0" smtClean="0"/>
              <a:t>в разделе «Отследить </a:t>
            </a:r>
            <a:r>
              <a:rPr lang="ru-RU" dirty="0" err="1" smtClean="0"/>
              <a:t>тахограф</a:t>
            </a:r>
            <a:r>
              <a:rPr lang="ru-RU" dirty="0" smtClean="0"/>
              <a:t>» необходимо ввести заводской номер своего тахографа, после чего система выдаст сообщение следующего вида:</a:t>
            </a:r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3845768"/>
            <a:ext cx="5629275" cy="289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701515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381000"/>
            <a:ext cx="7029400" cy="563563"/>
          </a:xfrm>
        </p:spPr>
        <p:txBody>
          <a:bodyPr/>
          <a:lstStyle/>
          <a:p>
            <a:r>
              <a:rPr lang="ru-RU" b="1" dirty="0" smtClean="0"/>
              <a:t>Перспективы</a:t>
            </a:r>
            <a:endParaRPr lang="ru-RU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39552" y="2420888"/>
            <a:ext cx="741682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В ближайшем будущем планируется ввести в эксплуатацию следующие дополнительные функции:</a:t>
            </a:r>
          </a:p>
          <a:p>
            <a:pPr algn="just"/>
            <a:endParaRPr lang="ru-RU" dirty="0" smtClean="0"/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dirty="0"/>
              <a:t>п</a:t>
            </a:r>
            <a:r>
              <a:rPr lang="ru-RU" dirty="0" smtClean="0"/>
              <a:t>редоставление подробного отчета о проделанных ремонтных работах с описанием устраненных дефектов и их причинах;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dirty="0" smtClean="0"/>
              <a:t>автоматическое определение времени готовности изделия для получения его клиентом.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435851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122080"/>
            <a:ext cx="7560840" cy="567063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017440" y="6165304"/>
            <a:ext cx="4570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МЫ РАБОТАЕМ ДЛЯ ВАС!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3978745360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heme/theme1.xml><?xml version="1.0" encoding="utf-8"?>
<a:theme xmlns:a="http://schemas.openxmlformats.org/drawingml/2006/main" name="239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sample">
  <a:themeElements>
    <a:clrScheme name="sample 3">
      <a:dk1>
        <a:srgbClr val="003366"/>
      </a:dk1>
      <a:lt1>
        <a:srgbClr val="FFFFFF"/>
      </a:lt1>
      <a:dk2>
        <a:srgbClr val="5086C2"/>
      </a:dk2>
      <a:lt2>
        <a:srgbClr val="C0C0C0"/>
      </a:lt2>
      <a:accent1>
        <a:srgbClr val="DE8848"/>
      </a:accent1>
      <a:accent2>
        <a:srgbClr val="85BA54"/>
      </a:accent2>
      <a:accent3>
        <a:srgbClr val="FFFFFF"/>
      </a:accent3>
      <a:accent4>
        <a:srgbClr val="002A56"/>
      </a:accent4>
      <a:accent5>
        <a:srgbClr val="ECC3B1"/>
      </a:accent5>
      <a:accent6>
        <a:srgbClr val="78A84B"/>
      </a:accent6>
      <a:hlink>
        <a:srgbClr val="4C59D2"/>
      </a:hlink>
      <a:folHlink>
        <a:srgbClr val="A0B5C4"/>
      </a:folHlink>
    </a:clrScheme>
    <a:fontScheme name="samp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ample 1">
        <a:dk1>
          <a:srgbClr val="48806B"/>
        </a:dk1>
        <a:lt1>
          <a:srgbClr val="FFFFFF"/>
        </a:lt1>
        <a:dk2>
          <a:srgbClr val="77956D"/>
        </a:dk2>
        <a:lt2>
          <a:srgbClr val="C0C0C0"/>
        </a:lt2>
        <a:accent1>
          <a:srgbClr val="6BB9C3"/>
        </a:accent1>
        <a:accent2>
          <a:srgbClr val="E7BA15"/>
        </a:accent2>
        <a:accent3>
          <a:srgbClr val="FFFFFF"/>
        </a:accent3>
        <a:accent4>
          <a:srgbClr val="3C6C5A"/>
        </a:accent4>
        <a:accent5>
          <a:srgbClr val="BAD9DE"/>
        </a:accent5>
        <a:accent6>
          <a:srgbClr val="D1A812"/>
        </a:accent6>
        <a:hlink>
          <a:srgbClr val="76C14D"/>
        </a:hlink>
        <a:folHlink>
          <a:srgbClr val="B0C29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5F5F5F"/>
        </a:dk1>
        <a:lt1>
          <a:srgbClr val="FFFFFF"/>
        </a:lt1>
        <a:dk2>
          <a:srgbClr val="8D8D8D"/>
        </a:dk2>
        <a:lt2>
          <a:srgbClr val="C0C0C0"/>
        </a:lt2>
        <a:accent1>
          <a:srgbClr val="8EC072"/>
        </a:accent1>
        <a:accent2>
          <a:srgbClr val="5DB8CD"/>
        </a:accent2>
        <a:accent3>
          <a:srgbClr val="FFFFFF"/>
        </a:accent3>
        <a:accent4>
          <a:srgbClr val="505050"/>
        </a:accent4>
        <a:accent5>
          <a:srgbClr val="C6DCBC"/>
        </a:accent5>
        <a:accent6>
          <a:srgbClr val="53A6BA"/>
        </a:accent6>
        <a:hlink>
          <a:srgbClr val="D68B40"/>
        </a:hlink>
        <a:folHlink>
          <a:srgbClr val="D5D17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003366"/>
        </a:dk1>
        <a:lt1>
          <a:srgbClr val="FFFFFF"/>
        </a:lt1>
        <a:dk2>
          <a:srgbClr val="5086C2"/>
        </a:dk2>
        <a:lt2>
          <a:srgbClr val="C0C0C0"/>
        </a:lt2>
        <a:accent1>
          <a:srgbClr val="DE8848"/>
        </a:accent1>
        <a:accent2>
          <a:srgbClr val="85BA54"/>
        </a:accent2>
        <a:accent3>
          <a:srgbClr val="FFFFFF"/>
        </a:accent3>
        <a:accent4>
          <a:srgbClr val="002A56"/>
        </a:accent4>
        <a:accent5>
          <a:srgbClr val="ECC3B1"/>
        </a:accent5>
        <a:accent6>
          <a:srgbClr val="78A84B"/>
        </a:accent6>
        <a:hlink>
          <a:srgbClr val="4C59D2"/>
        </a:hlink>
        <a:folHlink>
          <a:srgbClr val="A0B5C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239</Template>
  <TotalTime>652</TotalTime>
  <Words>678</Words>
  <Application>Microsoft Office PowerPoint</Application>
  <PresentationFormat>Экран (4:3)</PresentationFormat>
  <Paragraphs>141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13</vt:i4>
      </vt:variant>
    </vt:vector>
  </HeadingPairs>
  <TitlesOfParts>
    <vt:vector size="16" baseType="lpstr">
      <vt:lpstr>239</vt:lpstr>
      <vt:lpstr>Специальное оформление</vt:lpstr>
      <vt:lpstr>sample</vt:lpstr>
      <vt:lpstr>Система контроля сервисных услуг </vt:lpstr>
      <vt:lpstr>Концепция</vt:lpstr>
      <vt:lpstr>Реализация</vt:lpstr>
      <vt:lpstr>Реализация</vt:lpstr>
      <vt:lpstr>Реализация</vt:lpstr>
      <vt:lpstr>Реализация</vt:lpstr>
      <vt:lpstr>Реализация</vt:lpstr>
      <vt:lpstr>Реализация</vt:lpstr>
      <vt:lpstr>Реализация</vt:lpstr>
      <vt:lpstr>Реализация</vt:lpstr>
      <vt:lpstr>Возможности</vt:lpstr>
      <vt:lpstr>Перспективы</vt:lpstr>
      <vt:lpstr>СПАСИБО ЗА ВНИМАНИЕ!</vt:lpstr>
    </vt:vector>
  </TitlesOfParts>
  <Manager>Шамсутдинов Р.Ф.</Manager>
  <Company>ГК ИНКОТЕКС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Система контроля сервисных услуг</dc:title>
  <dc:creator>Шамсутдинов Р.Ф.</dc:creator>
  <cp:lastModifiedBy>Шамсутдинов Р.Ф.</cp:lastModifiedBy>
  <cp:revision>44</cp:revision>
  <dcterms:created xsi:type="dcterms:W3CDTF">2014-10-23T17:52:38Z</dcterms:created>
  <dcterms:modified xsi:type="dcterms:W3CDTF">2014-11-24T20:16:08Z</dcterms:modified>
  <cp:contentStatus>Окончательное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